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7" r:id="rId2"/>
    <p:sldId id="263" r:id="rId3"/>
    <p:sldId id="295" r:id="rId4"/>
    <p:sldId id="270" r:id="rId5"/>
    <p:sldId id="271" r:id="rId6"/>
    <p:sldId id="286" r:id="rId7"/>
    <p:sldId id="272" r:id="rId8"/>
    <p:sldId id="288" r:id="rId9"/>
    <p:sldId id="269" r:id="rId10"/>
    <p:sldId id="268" r:id="rId11"/>
    <p:sldId id="289" r:id="rId12"/>
    <p:sldId id="291" r:id="rId13"/>
    <p:sldId id="296" r:id="rId14"/>
    <p:sldId id="277" r:id="rId15"/>
    <p:sldId id="279" r:id="rId16"/>
    <p:sldId id="292" r:id="rId17"/>
    <p:sldId id="293" r:id="rId18"/>
    <p:sldId id="29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3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287156-F747-462D-BF5E-3399ECFE55E1}" type="datetimeFigureOut">
              <a:rPr lang="en-US" smtClean="0"/>
              <a:pPr/>
              <a:t>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287156-F747-462D-BF5E-3399ECFE55E1}" type="datetimeFigureOut">
              <a:rPr lang="en-US" smtClean="0"/>
              <a:pPr/>
              <a:t>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287156-F747-462D-BF5E-3399ECFE55E1}" type="datetimeFigureOut">
              <a:rPr lang="en-US" smtClean="0"/>
              <a:pPr/>
              <a:t>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pPr>
              <a:defRPr/>
            </a:pPr>
            <a:fld id="{270D3600-93BC-4D47-B981-4A8C3E3C5833}" type="slidenum">
              <a:rPr lang="en-US"/>
              <a:pPr>
                <a:defRPr/>
              </a:pPr>
              <a:t>‹#›</a:t>
            </a:fld>
            <a:endParaRPr lang="en-US"/>
          </a:p>
        </p:txBody>
      </p:sp>
    </p:spTree>
    <p:extLst>
      <p:ext uri="{BB962C8B-B14F-4D97-AF65-F5344CB8AC3E}">
        <p14:creationId xmlns:p14="http://schemas.microsoft.com/office/powerpoint/2010/main" xmlns="" val="2264989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287156-F747-462D-BF5E-3399ECFE55E1}" type="datetimeFigureOut">
              <a:rPr lang="en-US" smtClean="0"/>
              <a:pPr/>
              <a:t>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287156-F747-462D-BF5E-3399ECFE55E1}" type="datetimeFigureOut">
              <a:rPr lang="en-US" smtClean="0"/>
              <a:pPr/>
              <a:t>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287156-F747-462D-BF5E-3399ECFE55E1}" type="datetimeFigureOut">
              <a:rPr lang="en-US" smtClean="0"/>
              <a:pPr/>
              <a:t>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287156-F747-462D-BF5E-3399ECFE55E1}" type="datetimeFigureOut">
              <a:rPr lang="en-US" smtClean="0"/>
              <a:pPr/>
              <a:t>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287156-F747-462D-BF5E-3399ECFE55E1}" type="datetimeFigureOut">
              <a:rPr lang="en-US" smtClean="0"/>
              <a:pPr/>
              <a:t>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287156-F747-462D-BF5E-3399ECFE55E1}" type="datetimeFigureOut">
              <a:rPr lang="en-US" smtClean="0"/>
              <a:pPr/>
              <a:t>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287156-F747-462D-BF5E-3399ECFE55E1}" type="datetimeFigureOut">
              <a:rPr lang="en-US" smtClean="0"/>
              <a:pPr/>
              <a:t>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287156-F747-462D-BF5E-3399ECFE55E1}" type="datetimeFigureOut">
              <a:rPr lang="en-US" smtClean="0"/>
              <a:pPr/>
              <a:t>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C85C42-BCCF-4FAE-A61C-9901AD43EF3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287156-F747-462D-BF5E-3399ECFE55E1}" type="datetimeFigureOut">
              <a:rPr lang="en-US" smtClean="0"/>
              <a:pPr/>
              <a:t>2/3/2017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C85C42-BCCF-4FAE-A61C-9901AD43EF3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audio" Target="file:///D:\HOA%202015-2016\TO&#193;N%20TU&#7846;N%2031%20-%20TI&#7870;T%20148%20LUY&#7878;N%20T&#7852;P\RhythmOfTheRain-Hoatau_rs38.mp3"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12.xml"/><Relationship Id="rId7" Type="http://schemas.openxmlformats.org/officeDocument/2006/relationships/image" Target="../media/image8.gif"/><Relationship Id="rId12" Type="http://schemas.openxmlformats.org/officeDocument/2006/relationships/image" Target="../media/image13.gif"/><Relationship Id="rId2" Type="http://schemas.openxmlformats.org/officeDocument/2006/relationships/audio" Target="../media/audio1.wav"/><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12.wmf"/><Relationship Id="rId5" Type="http://schemas.openxmlformats.org/officeDocument/2006/relationships/oleObject" Target="../embeddings/oleObject1.bin"/><Relationship Id="rId10" Type="http://schemas.openxmlformats.org/officeDocument/2006/relationships/image" Target="../media/image11.gif"/><Relationship Id="rId4" Type="http://schemas.openxmlformats.org/officeDocument/2006/relationships/image" Target="../media/image7.png"/><Relationship Id="rId9" Type="http://schemas.openxmlformats.org/officeDocument/2006/relationships/image" Target="../media/image10.gif"/></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D:\PICTURES\A___ẢNH\Trang trí POWERPOINT\Backgrounds\Colorful-Birthday-Balloons-Print-Master1.jpg"/>
          <p:cNvPicPr>
            <a:picLocks noChangeAspect="1" noChangeArrowheads="1"/>
          </p:cNvPicPr>
          <p:nvPr/>
        </p:nvPicPr>
        <p:blipFill>
          <a:blip r:embed="rId3" cstate="print"/>
          <a:srcRect/>
          <a:stretch>
            <a:fillRect/>
          </a:stretch>
        </p:blipFill>
        <p:spPr bwMode="auto">
          <a:xfrm>
            <a:off x="11113" y="0"/>
            <a:ext cx="9132887" cy="6858000"/>
          </a:xfrm>
          <a:prstGeom prst="rect">
            <a:avLst/>
          </a:prstGeom>
          <a:noFill/>
          <a:ln w="9525">
            <a:noFill/>
            <a:miter lim="800000"/>
            <a:headEnd/>
            <a:tailEnd/>
          </a:ln>
        </p:spPr>
      </p:pic>
      <p:sp>
        <p:nvSpPr>
          <p:cNvPr id="6" name="Rectangle 5"/>
          <p:cNvSpPr/>
          <p:nvPr/>
        </p:nvSpPr>
        <p:spPr>
          <a:xfrm>
            <a:off x="1842864" y="1553294"/>
            <a:ext cx="7160456" cy="923330"/>
          </a:xfrm>
          <a:prstGeom prst="rect">
            <a:avLst/>
          </a:prstGeom>
          <a:noFill/>
        </p:spPr>
        <p:txBody>
          <a:bodyPr>
            <a:spAutoFit/>
          </a:bodyPr>
          <a:lstStyle/>
          <a:p>
            <a:pPr algn="ctr">
              <a:defRPr/>
            </a:pPr>
            <a:r>
              <a:rPr lang="en-US" sz="5400" b="1" cap="all" dirty="0" err="1">
                <a:ln w="9000" cmpd="sng">
                  <a:solidFill>
                    <a:srgbClr val="006600"/>
                  </a:solidFill>
                  <a:prstDash val="solid"/>
                </a:ln>
                <a:solidFill>
                  <a:srgbClr val="006600"/>
                </a:solidFill>
                <a:effectLst>
                  <a:reflection blurRad="12700" stA="28000" endPos="45000" dist="1000" dir="5400000" sy="-100000" algn="bl" rotWithShape="0"/>
                </a:effectLst>
                <a:cs typeface="Times New Roman" pitchFamily="18" charset="0"/>
              </a:rPr>
              <a:t>Giáo</a:t>
            </a:r>
            <a:r>
              <a:rPr lang="en-US" sz="5400" b="1" cap="all" dirty="0">
                <a:ln w="9000" cmpd="sng">
                  <a:solidFill>
                    <a:srgbClr val="006600"/>
                  </a:solidFill>
                  <a:prstDash val="solid"/>
                </a:ln>
                <a:solidFill>
                  <a:srgbClr val="006600"/>
                </a:solidFill>
                <a:effectLst>
                  <a:reflection blurRad="12700" stA="28000" endPos="45000" dist="1000" dir="5400000" sy="-100000" algn="bl" rotWithShape="0"/>
                </a:effectLst>
                <a:cs typeface="Times New Roman" pitchFamily="18" charset="0"/>
              </a:rPr>
              <a:t> </a:t>
            </a:r>
            <a:r>
              <a:rPr lang="en-US" sz="5400" b="1" cap="all" dirty="0" err="1">
                <a:ln w="9000" cmpd="sng">
                  <a:solidFill>
                    <a:srgbClr val="006600"/>
                  </a:solidFill>
                  <a:prstDash val="solid"/>
                </a:ln>
                <a:solidFill>
                  <a:srgbClr val="006600"/>
                </a:solidFill>
                <a:effectLst>
                  <a:reflection blurRad="12700" stA="28000" endPos="45000" dist="1000" dir="5400000" sy="-100000" algn="bl" rotWithShape="0"/>
                </a:effectLst>
                <a:cs typeface="Times New Roman" pitchFamily="18" charset="0"/>
              </a:rPr>
              <a:t>án</a:t>
            </a:r>
            <a:r>
              <a:rPr lang="en-US" sz="5400" b="1" cap="all" dirty="0">
                <a:ln w="9000" cmpd="sng">
                  <a:solidFill>
                    <a:srgbClr val="006600"/>
                  </a:solidFill>
                  <a:prstDash val="solid"/>
                </a:ln>
                <a:solidFill>
                  <a:srgbClr val="006600"/>
                </a:solidFill>
                <a:effectLst>
                  <a:reflection blurRad="12700" stA="28000" endPos="45000" dist="1000" dir="5400000" sy="-100000" algn="bl" rotWithShape="0"/>
                </a:effectLst>
                <a:cs typeface="Times New Roman" pitchFamily="18" charset="0"/>
              </a:rPr>
              <a:t> </a:t>
            </a:r>
            <a:r>
              <a:rPr lang="en-US" sz="5400" b="1" cap="all" dirty="0" err="1">
                <a:ln w="9000" cmpd="sng">
                  <a:solidFill>
                    <a:srgbClr val="006600"/>
                  </a:solidFill>
                  <a:prstDash val="solid"/>
                </a:ln>
                <a:solidFill>
                  <a:srgbClr val="006600"/>
                </a:solidFill>
                <a:effectLst>
                  <a:reflection blurRad="12700" stA="28000" endPos="45000" dist="1000" dir="5400000" sy="-100000" algn="bl" rotWithShape="0"/>
                </a:effectLst>
                <a:cs typeface="Times New Roman" pitchFamily="18" charset="0"/>
              </a:rPr>
              <a:t>điện</a:t>
            </a:r>
            <a:r>
              <a:rPr lang="en-US" sz="5400" b="1" cap="all" dirty="0">
                <a:ln w="9000" cmpd="sng">
                  <a:solidFill>
                    <a:srgbClr val="006600"/>
                  </a:solidFill>
                  <a:prstDash val="solid"/>
                </a:ln>
                <a:solidFill>
                  <a:srgbClr val="006600"/>
                </a:solidFill>
                <a:effectLst>
                  <a:reflection blurRad="12700" stA="28000" endPos="45000" dist="1000" dir="5400000" sy="-100000" algn="bl" rotWithShape="0"/>
                </a:effectLst>
                <a:cs typeface="Times New Roman" pitchFamily="18" charset="0"/>
              </a:rPr>
              <a:t> </a:t>
            </a:r>
            <a:r>
              <a:rPr lang="en-US" sz="5400" b="1" cap="all" dirty="0" err="1">
                <a:ln w="9000" cmpd="sng">
                  <a:solidFill>
                    <a:srgbClr val="006600"/>
                  </a:solidFill>
                  <a:prstDash val="solid"/>
                </a:ln>
                <a:solidFill>
                  <a:srgbClr val="006600"/>
                </a:solidFill>
                <a:effectLst>
                  <a:reflection blurRad="12700" stA="28000" endPos="45000" dist="1000" dir="5400000" sy="-100000" algn="bl" rotWithShape="0"/>
                </a:effectLst>
                <a:cs typeface="Times New Roman" pitchFamily="18" charset="0"/>
              </a:rPr>
              <a:t>tử</a:t>
            </a:r>
            <a:endParaRPr lang="en-US" sz="5400" b="1" cap="all" dirty="0">
              <a:ln w="9000" cmpd="sng">
                <a:solidFill>
                  <a:srgbClr val="006600"/>
                </a:solidFill>
                <a:prstDash val="solid"/>
              </a:ln>
              <a:solidFill>
                <a:srgbClr val="006600"/>
              </a:solidFill>
              <a:effectLst>
                <a:reflection blurRad="12700" stA="28000" endPos="45000" dist="1000" dir="5400000" sy="-100000" algn="bl" rotWithShape="0"/>
              </a:effectLst>
              <a:cs typeface="Times New Roman" pitchFamily="18" charset="0"/>
            </a:endParaRPr>
          </a:p>
        </p:txBody>
      </p:sp>
      <p:sp>
        <p:nvSpPr>
          <p:cNvPr id="7" name="Rectangle 6"/>
          <p:cNvSpPr/>
          <p:nvPr/>
        </p:nvSpPr>
        <p:spPr>
          <a:xfrm>
            <a:off x="2532394" y="10672"/>
            <a:ext cx="5803961"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TRƯỜNG TIỂU HỌC ÁI MỘ A</a:t>
            </a:r>
          </a:p>
        </p:txBody>
      </p:sp>
      <p:sp>
        <p:nvSpPr>
          <p:cNvPr id="2053" name="TextBox 8"/>
          <p:cNvSpPr txBox="1">
            <a:spLocks noChangeArrowheads="1"/>
          </p:cNvSpPr>
          <p:nvPr/>
        </p:nvSpPr>
        <p:spPr bwMode="auto">
          <a:xfrm>
            <a:off x="2474913" y="3216275"/>
            <a:ext cx="6353175" cy="2616101"/>
          </a:xfrm>
          <a:prstGeom prst="rect">
            <a:avLst/>
          </a:prstGeom>
          <a:noFill/>
          <a:ln w="9525">
            <a:noFill/>
            <a:miter lim="800000"/>
            <a:headEnd/>
            <a:tailEnd/>
          </a:ln>
        </p:spPr>
        <p:txBody>
          <a:bodyPr>
            <a:spAutoFit/>
          </a:bodyPr>
          <a:lstStyle/>
          <a:p>
            <a:r>
              <a:rPr lang="en-US" sz="3200" b="1" dirty="0">
                <a:latin typeface="Arial" charset="0"/>
                <a:cs typeface="Arial" charset="0"/>
              </a:rPr>
              <a:t>	</a:t>
            </a:r>
            <a:r>
              <a:rPr lang="en-US" sz="3200" b="1" dirty="0" err="1">
                <a:latin typeface="Arial" charset="0"/>
                <a:cs typeface="Arial" charset="0"/>
              </a:rPr>
              <a:t>Môn</a:t>
            </a:r>
            <a:r>
              <a:rPr lang="en-US" sz="3200" b="1" dirty="0">
                <a:latin typeface="Arial" charset="0"/>
                <a:cs typeface="Arial" charset="0"/>
              </a:rPr>
              <a:t>: </a:t>
            </a:r>
            <a:r>
              <a:rPr lang="en-US" sz="3200" dirty="0" err="1">
                <a:latin typeface="Arial" charset="0"/>
                <a:cs typeface="Arial" charset="0"/>
              </a:rPr>
              <a:t>Tiếng</a:t>
            </a:r>
            <a:r>
              <a:rPr lang="en-US" sz="3200" dirty="0">
                <a:latin typeface="Arial" charset="0"/>
                <a:cs typeface="Arial" charset="0"/>
              </a:rPr>
              <a:t> </a:t>
            </a:r>
            <a:r>
              <a:rPr lang="en-US" sz="3200" dirty="0" err="1">
                <a:latin typeface="Arial" charset="0"/>
                <a:cs typeface="Arial" charset="0"/>
              </a:rPr>
              <a:t>Việt</a:t>
            </a:r>
            <a:r>
              <a:rPr lang="en-US" sz="3200" dirty="0">
                <a:latin typeface="Arial" charset="0"/>
                <a:cs typeface="Arial" charset="0"/>
              </a:rPr>
              <a:t> – </a:t>
            </a:r>
            <a:r>
              <a:rPr lang="en-US" sz="3200" dirty="0" err="1">
                <a:latin typeface="Arial" charset="0"/>
                <a:cs typeface="Arial" charset="0"/>
              </a:rPr>
              <a:t>Lớp</a:t>
            </a:r>
            <a:r>
              <a:rPr lang="en-US" sz="3200" dirty="0">
                <a:latin typeface="Arial" charset="0"/>
                <a:cs typeface="Arial" charset="0"/>
              </a:rPr>
              <a:t> 2</a:t>
            </a:r>
          </a:p>
          <a:p>
            <a:r>
              <a:rPr lang="en-US" sz="3200" b="1" dirty="0">
                <a:latin typeface="Arial" charset="0"/>
                <a:cs typeface="Arial" charset="0"/>
              </a:rPr>
              <a:t>	</a:t>
            </a:r>
            <a:r>
              <a:rPr lang="en-US" sz="3200" b="1" dirty="0" err="1">
                <a:latin typeface="Arial" charset="0"/>
                <a:cs typeface="Arial" charset="0"/>
              </a:rPr>
              <a:t>Phân</a:t>
            </a:r>
            <a:r>
              <a:rPr lang="en-US" sz="3200" b="1" dirty="0">
                <a:latin typeface="Arial" charset="0"/>
                <a:cs typeface="Arial" charset="0"/>
              </a:rPr>
              <a:t> </a:t>
            </a:r>
            <a:r>
              <a:rPr lang="en-US" sz="3200" b="1" dirty="0" err="1">
                <a:latin typeface="Arial" charset="0"/>
                <a:cs typeface="Arial" charset="0"/>
              </a:rPr>
              <a:t>môn</a:t>
            </a:r>
            <a:r>
              <a:rPr lang="en-US" sz="3200" b="1" dirty="0">
                <a:latin typeface="Arial" charset="0"/>
                <a:cs typeface="Arial" charset="0"/>
              </a:rPr>
              <a:t>: </a:t>
            </a:r>
            <a:r>
              <a:rPr lang="en-US" sz="3200" dirty="0" err="1" smtClean="0">
                <a:latin typeface="Arial" charset="0"/>
                <a:cs typeface="Arial" charset="0"/>
              </a:rPr>
              <a:t>Tập</a:t>
            </a:r>
            <a:r>
              <a:rPr lang="en-US" sz="3200" dirty="0" smtClean="0">
                <a:latin typeface="Arial" charset="0"/>
                <a:cs typeface="Arial" charset="0"/>
              </a:rPr>
              <a:t> </a:t>
            </a:r>
            <a:r>
              <a:rPr lang="en-US" sz="3200" dirty="0" err="1" smtClean="0">
                <a:latin typeface="Arial" charset="0"/>
                <a:cs typeface="Arial" charset="0"/>
              </a:rPr>
              <a:t>đọc</a:t>
            </a:r>
            <a:endParaRPr lang="en-US" sz="3200" dirty="0">
              <a:latin typeface="Arial" charset="0"/>
              <a:cs typeface="Arial" charset="0"/>
            </a:endParaRPr>
          </a:p>
          <a:p>
            <a:r>
              <a:rPr lang="en-US" sz="3200" b="1" dirty="0">
                <a:latin typeface="Arial" charset="0"/>
                <a:cs typeface="Arial" charset="0"/>
              </a:rPr>
              <a:t>	</a:t>
            </a:r>
            <a:r>
              <a:rPr lang="en-US" sz="3200" b="1" dirty="0" err="1">
                <a:latin typeface="Arial" charset="0"/>
                <a:cs typeface="Arial" charset="0"/>
              </a:rPr>
              <a:t>Tuần</a:t>
            </a:r>
            <a:r>
              <a:rPr lang="en-US" sz="3200" b="1" dirty="0">
                <a:latin typeface="Arial" charset="0"/>
                <a:cs typeface="Arial" charset="0"/>
              </a:rPr>
              <a:t>: </a:t>
            </a:r>
            <a:r>
              <a:rPr lang="en-US" sz="3200" dirty="0" smtClean="0">
                <a:latin typeface="Arial" charset="0"/>
                <a:cs typeface="Arial" charset="0"/>
              </a:rPr>
              <a:t>22</a:t>
            </a:r>
            <a:endParaRPr lang="en-US" sz="3200" dirty="0">
              <a:latin typeface="Arial" charset="0"/>
              <a:cs typeface="Arial" charset="0"/>
            </a:endParaRPr>
          </a:p>
          <a:p>
            <a:endParaRPr lang="en-US" sz="3200" b="1" dirty="0">
              <a:latin typeface="Arial" charset="0"/>
              <a:cs typeface="Arial" charset="0"/>
            </a:endParaRPr>
          </a:p>
          <a:p>
            <a:pPr algn="ctr"/>
            <a:r>
              <a:rPr lang="en-US" sz="3600" b="1" dirty="0" err="1" smtClean="0">
                <a:solidFill>
                  <a:srgbClr val="FF0000"/>
                </a:solidFill>
                <a:cs typeface="Times New Roman" pitchFamily="18" charset="0"/>
              </a:rPr>
              <a:t>Một</a:t>
            </a:r>
            <a:r>
              <a:rPr lang="en-US" sz="3600" b="1" dirty="0" smtClean="0">
                <a:solidFill>
                  <a:srgbClr val="FF0000"/>
                </a:solidFill>
                <a:cs typeface="Times New Roman" pitchFamily="18" charset="0"/>
              </a:rPr>
              <a:t> </a:t>
            </a:r>
            <a:r>
              <a:rPr lang="en-US" sz="3600" b="1" dirty="0" err="1" smtClean="0">
                <a:solidFill>
                  <a:srgbClr val="FF0000"/>
                </a:solidFill>
                <a:cs typeface="Times New Roman" pitchFamily="18" charset="0"/>
              </a:rPr>
              <a:t>trí</a:t>
            </a:r>
            <a:r>
              <a:rPr lang="en-US" sz="3600" b="1" dirty="0" smtClean="0">
                <a:solidFill>
                  <a:srgbClr val="FF0000"/>
                </a:solidFill>
                <a:cs typeface="Times New Roman" pitchFamily="18" charset="0"/>
              </a:rPr>
              <a:t> </a:t>
            </a:r>
            <a:r>
              <a:rPr lang="en-US" sz="3600" b="1" dirty="0" err="1" smtClean="0">
                <a:solidFill>
                  <a:srgbClr val="FF0000"/>
                </a:solidFill>
                <a:cs typeface="Times New Roman" pitchFamily="18" charset="0"/>
              </a:rPr>
              <a:t>khôn</a:t>
            </a:r>
            <a:r>
              <a:rPr lang="en-US" sz="3600" b="1" dirty="0" smtClean="0">
                <a:solidFill>
                  <a:srgbClr val="FF0000"/>
                </a:solidFill>
                <a:cs typeface="Times New Roman" pitchFamily="18" charset="0"/>
              </a:rPr>
              <a:t> </a:t>
            </a:r>
            <a:r>
              <a:rPr lang="en-US" sz="3600" b="1" dirty="0" err="1" smtClean="0">
                <a:solidFill>
                  <a:srgbClr val="FF0000"/>
                </a:solidFill>
                <a:cs typeface="Times New Roman" pitchFamily="18" charset="0"/>
              </a:rPr>
              <a:t>hơn</a:t>
            </a:r>
            <a:r>
              <a:rPr lang="en-US" sz="3600" b="1" dirty="0" smtClean="0">
                <a:solidFill>
                  <a:srgbClr val="FF0000"/>
                </a:solidFill>
                <a:cs typeface="Times New Roman" pitchFamily="18" charset="0"/>
              </a:rPr>
              <a:t> </a:t>
            </a:r>
            <a:r>
              <a:rPr lang="en-US" sz="3600" b="1" dirty="0" err="1" smtClean="0">
                <a:solidFill>
                  <a:srgbClr val="FF0000"/>
                </a:solidFill>
                <a:cs typeface="Times New Roman" pitchFamily="18" charset="0"/>
              </a:rPr>
              <a:t>trăm</a:t>
            </a:r>
            <a:r>
              <a:rPr lang="en-US" sz="3600" b="1" dirty="0" smtClean="0">
                <a:solidFill>
                  <a:srgbClr val="FF0000"/>
                </a:solidFill>
                <a:cs typeface="Times New Roman" pitchFamily="18" charset="0"/>
              </a:rPr>
              <a:t> </a:t>
            </a:r>
            <a:r>
              <a:rPr lang="en-US" sz="3600" b="1" dirty="0" err="1" smtClean="0">
                <a:solidFill>
                  <a:srgbClr val="FF0000"/>
                </a:solidFill>
                <a:cs typeface="Times New Roman" pitchFamily="18" charset="0"/>
              </a:rPr>
              <a:t>trí</a:t>
            </a:r>
            <a:r>
              <a:rPr lang="en-US" sz="3600" b="1" dirty="0" smtClean="0">
                <a:solidFill>
                  <a:srgbClr val="FF0000"/>
                </a:solidFill>
                <a:cs typeface="Times New Roman" pitchFamily="18" charset="0"/>
              </a:rPr>
              <a:t> </a:t>
            </a:r>
            <a:r>
              <a:rPr lang="en-US" sz="3600" b="1" dirty="0" err="1" smtClean="0">
                <a:solidFill>
                  <a:srgbClr val="FF0000"/>
                </a:solidFill>
                <a:cs typeface="Times New Roman" pitchFamily="18" charset="0"/>
              </a:rPr>
              <a:t>khôn</a:t>
            </a:r>
            <a:endParaRPr lang="en-US" sz="1200" b="1" i="1" dirty="0">
              <a:solidFill>
                <a:srgbClr val="FF0000"/>
              </a:solidFill>
              <a:cs typeface="Times New Roman" pitchFamily="18" charset="0"/>
            </a:endParaRPr>
          </a:p>
        </p:txBody>
      </p:sp>
      <p:pic>
        <p:nvPicPr>
          <p:cNvPr id="8" name="RhythmOfTheRain-Hoatau_rs38.mp3">
            <a:hlinkClick r:id="" action="ppaction://media"/>
          </p:cNvPr>
          <p:cNvPicPr>
            <a:picLocks noRot="1" noChangeAspect="1"/>
          </p:cNvPicPr>
          <p:nvPr>
            <a:audioFile r:link="rId1"/>
          </p:nvPr>
        </p:nvPicPr>
        <p:blipFill>
          <a:blip r:embed="rId4" cstate="print"/>
          <a:srcRect/>
          <a:stretch>
            <a:fillRect/>
          </a:stretch>
        </p:blipFill>
        <p:spPr bwMode="auto">
          <a:xfrm>
            <a:off x="493713" y="4143375"/>
            <a:ext cx="304800" cy="3048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67570"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Rectangle 4"/>
          <p:cNvSpPr/>
          <p:nvPr/>
        </p:nvSpPr>
        <p:spPr>
          <a:xfrm>
            <a:off x="0" y="381000"/>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Oval 5"/>
          <p:cNvSpPr/>
          <p:nvPr/>
        </p:nvSpPr>
        <p:spPr>
          <a:xfrm>
            <a:off x="0" y="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dirty="0" smtClean="0"/>
              <a:t>TUẦN 20</a:t>
            </a:r>
            <a:endParaRPr lang="en-US" sz="1100" b="1" dirty="0"/>
          </a:p>
        </p:txBody>
      </p:sp>
      <p:sp>
        <p:nvSpPr>
          <p:cNvPr id="8" name="TextBox 7"/>
          <p:cNvSpPr txBox="1"/>
          <p:nvPr/>
        </p:nvSpPr>
        <p:spPr>
          <a:xfrm>
            <a:off x="2362200" y="-20785"/>
            <a:ext cx="4876800" cy="461665"/>
          </a:xfrm>
          <a:prstGeom prst="rect">
            <a:avLst/>
          </a:prstGeom>
          <a:noFill/>
        </p:spPr>
        <p:txBody>
          <a:bodyPr wrap="square" rtlCol="0">
            <a:spAutoFit/>
          </a:bodyPr>
          <a:lstStyle/>
          <a:p>
            <a:endParaRPr lang="en-US" sz="2400" dirty="0">
              <a:solidFill>
                <a:srgbClr val="FF0000"/>
              </a:solidFill>
              <a:latin typeface="Arial" pitchFamily="34" charset="0"/>
              <a:cs typeface="Arial" pitchFamily="34" charset="0"/>
            </a:endParaRPr>
          </a:p>
        </p:txBody>
      </p:sp>
      <p:sp>
        <p:nvSpPr>
          <p:cNvPr id="7" name="Rectangle 6"/>
          <p:cNvSpPr/>
          <p:nvPr/>
        </p:nvSpPr>
        <p:spPr>
          <a:xfrm>
            <a:off x="-574965" y="599688"/>
            <a:ext cx="9718965" cy="2600712"/>
          </a:xfrm>
          <a:prstGeom prst="rect">
            <a:avLst/>
          </a:prstGeom>
        </p:spPr>
        <p:txBody>
          <a:bodyPr wrap="square">
            <a:spAutoFit/>
          </a:bodyPr>
          <a:lstStyle/>
          <a:p>
            <a:pPr marL="822960" lvl="0" indent="-514350" algn="just">
              <a:spcBef>
                <a:spcPct val="0"/>
              </a:spcBef>
              <a:spcAft>
                <a:spcPts val="600"/>
              </a:spcAft>
              <a:defRPr/>
            </a:pPr>
            <a:r>
              <a:rPr lang="en-US" sz="2400" smtClean="0">
                <a:solidFill>
                  <a:schemeClr val="tx2">
                    <a:lumMod val="75000"/>
                  </a:schemeClr>
                </a:solidFill>
                <a:latin typeface="Arial" pitchFamily="34" charset="0"/>
                <a:cs typeface="Arial" pitchFamily="34" charset="0"/>
              </a:rPr>
              <a:t>        3.Đắn </a:t>
            </a:r>
            <a:r>
              <a:rPr lang="en-US" sz="2400">
                <a:solidFill>
                  <a:schemeClr val="tx2">
                    <a:lumMod val="75000"/>
                  </a:schemeClr>
                </a:solidFill>
                <a:latin typeface="Arial" pitchFamily="34" charset="0"/>
                <a:cs typeface="Arial" pitchFamily="34" charset="0"/>
              </a:rPr>
              <a:t>đo một lúc, Gà Rừng nghĩ ra một mẹo, ghé tai Chồn:</a:t>
            </a:r>
          </a:p>
          <a:p>
            <a:pPr marL="822960" lvl="0" indent="-514350" algn="just">
              <a:spcBef>
                <a:spcPct val="0"/>
              </a:spcBef>
              <a:spcAft>
                <a:spcPts val="600"/>
              </a:spcAft>
              <a:defRPr/>
            </a:pPr>
            <a:r>
              <a:rPr lang="en-US" sz="2400">
                <a:solidFill>
                  <a:schemeClr val="tx2">
                    <a:lumMod val="75000"/>
                  </a:schemeClr>
                </a:solidFill>
                <a:latin typeface="Arial" pitchFamily="34" charset="0"/>
                <a:cs typeface="Arial" pitchFamily="34" charset="0"/>
              </a:rPr>
              <a:t>             -Mình sẽ làm như thế, còn cậu cứ thế nhé!</a:t>
            </a:r>
          </a:p>
          <a:p>
            <a:pPr marL="822960" lvl="0" indent="-514350" algn="just">
              <a:spcBef>
                <a:spcPct val="0"/>
              </a:spcBef>
              <a:spcAft>
                <a:spcPts val="600"/>
              </a:spcAft>
              <a:defRPr/>
            </a:pPr>
            <a:r>
              <a:rPr lang="en-US" sz="2400">
                <a:solidFill>
                  <a:schemeClr val="tx2">
                    <a:lumMod val="75000"/>
                  </a:schemeClr>
                </a:solidFill>
                <a:latin typeface="Arial" pitchFamily="34" charset="0"/>
                <a:cs typeface="Arial" pitchFamily="34" charset="0"/>
              </a:rPr>
              <a:t>            Mọi chuyện xảy ra đúng như Gà Rừng dự đoán. Người thợ săn lôi Gà Rừng ra, thấy cứng đờ, tưởng Gà Rừng đã chết. Ông ta quẳng nó xuống đám cỏ</a:t>
            </a:r>
          </a:p>
          <a:p>
            <a:pPr algn="just"/>
            <a:endParaRPr lang="en-US" sz="2800" dirty="0"/>
          </a:p>
        </p:txBody>
      </p:sp>
      <p:sp>
        <p:nvSpPr>
          <p:cNvPr id="9" name="Rounded Rectangle 8"/>
          <p:cNvSpPr/>
          <p:nvPr/>
        </p:nvSpPr>
        <p:spPr>
          <a:xfrm>
            <a:off x="713506" y="3276600"/>
            <a:ext cx="7592294" cy="609601"/>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r>
              <a:rPr lang="en-US" sz="2800" smtClean="0">
                <a:latin typeface="Arial" pitchFamily="34" charset="0"/>
                <a:cs typeface="Arial" pitchFamily="34" charset="0"/>
              </a:rPr>
              <a:t>Gà Rừng nghĩ ra mẹo gì để cả hai thoát nạn?</a:t>
            </a:r>
            <a:endParaRPr lang="en-US" sz="2800" dirty="0">
              <a:latin typeface="Arial" pitchFamily="34" charset="0"/>
              <a:cs typeface="Arial" pitchFamily="34" charset="0"/>
            </a:endParaRPr>
          </a:p>
        </p:txBody>
      </p:sp>
      <p:sp>
        <p:nvSpPr>
          <p:cNvPr id="10" name="Rounded Rectangle 9"/>
          <p:cNvSpPr/>
          <p:nvPr/>
        </p:nvSpPr>
        <p:spPr>
          <a:xfrm>
            <a:off x="76200" y="4495800"/>
            <a:ext cx="2438400" cy="1905000"/>
          </a:xfrm>
          <a:prstGeom prst="roundRect">
            <a:avLst/>
          </a:prstGeom>
          <a:solidFill>
            <a:srgbClr val="0070C0"/>
          </a:solidFill>
        </p:spPr>
        <p:style>
          <a:lnRef idx="3">
            <a:schemeClr val="lt1"/>
          </a:lnRef>
          <a:fillRef idx="1">
            <a:schemeClr val="accent5"/>
          </a:fillRef>
          <a:effectRef idx="1">
            <a:schemeClr val="accent5"/>
          </a:effectRef>
          <a:fontRef idx="minor">
            <a:schemeClr val="lt1"/>
          </a:fontRef>
        </p:style>
        <p:txBody>
          <a:bodyPr rtlCol="0" anchor="ctr"/>
          <a:lstStyle/>
          <a:p>
            <a:r>
              <a:rPr lang="en-US" sz="2800">
                <a:latin typeface="Arial" pitchFamily="34" charset="0"/>
                <a:cs typeface="Arial" pitchFamily="34" charset="0"/>
              </a:rPr>
              <a:t>Gà Rừng nghĩ ra mẹo </a:t>
            </a:r>
            <a:r>
              <a:rPr lang="en-US" sz="2800" smtClean="0">
                <a:latin typeface="Arial" pitchFamily="34" charset="0"/>
                <a:cs typeface="Arial" pitchFamily="34" charset="0"/>
              </a:rPr>
              <a:t>để </a:t>
            </a:r>
            <a:r>
              <a:rPr lang="en-US" sz="2800">
                <a:latin typeface="Arial" pitchFamily="34" charset="0"/>
                <a:cs typeface="Arial" pitchFamily="34" charset="0"/>
              </a:rPr>
              <a:t>cả hai thoát </a:t>
            </a:r>
            <a:r>
              <a:rPr lang="en-US" sz="2800" smtClean="0">
                <a:latin typeface="Arial" pitchFamily="34" charset="0"/>
                <a:cs typeface="Arial" pitchFamily="34" charset="0"/>
              </a:rPr>
              <a:t>nạn là:</a:t>
            </a:r>
            <a:endParaRPr lang="en-US" sz="2800" dirty="0">
              <a:latin typeface="Arial" pitchFamily="34" charset="0"/>
              <a:cs typeface="Arial" pitchFamily="34" charset="0"/>
            </a:endParaRPr>
          </a:p>
        </p:txBody>
      </p:sp>
      <p:sp>
        <p:nvSpPr>
          <p:cNvPr id="12" name="Rounded Rectangle 11"/>
          <p:cNvSpPr/>
          <p:nvPr/>
        </p:nvSpPr>
        <p:spPr>
          <a:xfrm>
            <a:off x="3851564" y="4126922"/>
            <a:ext cx="4571999" cy="737755"/>
          </a:xfrm>
          <a:prstGeom prst="roundRect">
            <a:avLst/>
          </a:prstGeom>
          <a:solidFill>
            <a:srgbClr val="00B05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Gà Rừng giả chết</a:t>
            </a:r>
            <a:endParaRPr lang="en-US" sz="2800" dirty="0">
              <a:solidFill>
                <a:schemeClr val="bg1"/>
              </a:solidFill>
              <a:latin typeface="Arial" pitchFamily="34" charset="0"/>
              <a:cs typeface="Arial" pitchFamily="34" charset="0"/>
            </a:endParaRPr>
          </a:p>
        </p:txBody>
      </p:sp>
      <p:sp>
        <p:nvSpPr>
          <p:cNvPr id="13" name="Rounded Rectangle 12"/>
          <p:cNvSpPr/>
          <p:nvPr/>
        </p:nvSpPr>
        <p:spPr>
          <a:xfrm>
            <a:off x="3553687" y="5032664"/>
            <a:ext cx="4911439" cy="762000"/>
          </a:xfrm>
          <a:prstGeom prst="roundRect">
            <a:avLst/>
          </a:prstGeom>
          <a:solidFill>
            <a:srgbClr val="00B05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Vùng chạy đánh lạc hướng </a:t>
            </a:r>
            <a:endParaRPr lang="en-US" sz="2800" dirty="0">
              <a:solidFill>
                <a:schemeClr val="bg1"/>
              </a:solidFill>
              <a:latin typeface="Arial" pitchFamily="34" charset="0"/>
              <a:cs typeface="Arial" pitchFamily="34" charset="0"/>
            </a:endParaRPr>
          </a:p>
        </p:txBody>
      </p:sp>
      <p:cxnSp>
        <p:nvCxnSpPr>
          <p:cNvPr id="15" name="Straight Arrow Connector 14"/>
          <p:cNvCxnSpPr>
            <a:stCxn id="10" idx="3"/>
            <a:endCxn id="12" idx="1"/>
          </p:cNvCxnSpPr>
          <p:nvPr/>
        </p:nvCxnSpPr>
        <p:spPr>
          <a:xfrm flipV="1">
            <a:off x="2514600" y="4495800"/>
            <a:ext cx="1336964" cy="9525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0" idx="3"/>
            <a:endCxn id="13" idx="1"/>
          </p:cNvCxnSpPr>
          <p:nvPr/>
        </p:nvCxnSpPr>
        <p:spPr>
          <a:xfrm flipV="1">
            <a:off x="2514600" y="5413664"/>
            <a:ext cx="1039087" cy="3463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3352794" y="5924550"/>
            <a:ext cx="5638805" cy="762000"/>
          </a:xfrm>
          <a:prstGeom prst="roundRect">
            <a:avLst/>
          </a:prstGeom>
          <a:solidFill>
            <a:srgbClr val="00B05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Để Chồn có cơ hội vọt khỏi hang.</a:t>
            </a:r>
            <a:endParaRPr lang="en-US" sz="2800" dirty="0">
              <a:solidFill>
                <a:schemeClr val="bg1"/>
              </a:solidFill>
              <a:latin typeface="Arial" pitchFamily="34" charset="0"/>
              <a:cs typeface="Arial" pitchFamily="34" charset="0"/>
            </a:endParaRPr>
          </a:p>
        </p:txBody>
      </p:sp>
      <p:cxnSp>
        <p:nvCxnSpPr>
          <p:cNvPr id="18" name="Straight Arrow Connector 17"/>
          <p:cNvCxnSpPr>
            <a:stCxn id="10" idx="3"/>
            <a:endCxn id="17" idx="1"/>
          </p:cNvCxnSpPr>
          <p:nvPr/>
        </p:nvCxnSpPr>
        <p:spPr>
          <a:xfrm>
            <a:off x="2514600" y="5448300"/>
            <a:ext cx="838194" cy="8572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362200" y="-20785"/>
            <a:ext cx="5181600" cy="830997"/>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Một trí khôn hơn trăm trí khôn</a:t>
            </a:r>
            <a:endParaRPr lang="en-US" sz="2400">
              <a:solidFill>
                <a:srgbClr val="FF0000"/>
              </a:solidFill>
              <a:latin typeface="Arial" pitchFamily="34" charset="0"/>
              <a:cs typeface="Arial" pitchFamily="34" charset="0"/>
            </a:endParaRPr>
          </a:p>
          <a:p>
            <a:endParaRPr lang="en-US" sz="2400" dirty="0">
              <a:solidFill>
                <a:srgbClr val="FF0000"/>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down)">
                                      <p:cBhvr>
                                        <p:cTn id="16" dur="500"/>
                                        <p:tgtEl>
                                          <p:spTgt spid="15"/>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left)">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wipe(down)">
                                      <p:cBhvr>
                                        <p:cTn id="25" dur="500"/>
                                        <p:tgtEl>
                                          <p:spTgt spid="16"/>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wipe(left)">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wipe(down)">
                                      <p:cBhvr>
                                        <p:cTn id="34" dur="500"/>
                                        <p:tgtEl>
                                          <p:spTgt spid="18"/>
                                        </p:tgtEl>
                                      </p:cBhvr>
                                    </p:animEffect>
                                  </p:childTnLst>
                                </p:cTn>
                              </p:par>
                            </p:childTnLst>
                          </p:cTn>
                        </p:par>
                        <p:par>
                          <p:cTn id="35" fill="hold">
                            <p:stCondLst>
                              <p:cond delay="500"/>
                            </p:stCondLst>
                            <p:childTnLst>
                              <p:par>
                                <p:cTn id="36" presetID="22" presetClass="entr" presetSubtype="8" fill="hold" grpId="0" nodeType="after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wipe(left)">
                                      <p:cBhvr>
                                        <p:cTn id="3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animBg="1"/>
      <p:bldP spid="13"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Rectangle 4"/>
          <p:cNvSpPr/>
          <p:nvPr/>
        </p:nvSpPr>
        <p:spPr>
          <a:xfrm>
            <a:off x="0" y="381000"/>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Oval 5"/>
          <p:cNvSpPr/>
          <p:nvPr/>
        </p:nvSpPr>
        <p:spPr>
          <a:xfrm>
            <a:off x="0" y="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7" name="Rectangle 6"/>
          <p:cNvSpPr/>
          <p:nvPr/>
        </p:nvSpPr>
        <p:spPr>
          <a:xfrm>
            <a:off x="-762000" y="609600"/>
            <a:ext cx="9718965" cy="2139047"/>
          </a:xfrm>
          <a:prstGeom prst="rect">
            <a:avLst/>
          </a:prstGeom>
        </p:spPr>
        <p:txBody>
          <a:bodyPr wrap="square">
            <a:spAutoFit/>
          </a:bodyPr>
          <a:lstStyle/>
          <a:p>
            <a:pPr marL="822960" lvl="0" indent="-514350" algn="just">
              <a:spcBef>
                <a:spcPct val="0"/>
              </a:spcBef>
              <a:spcAft>
                <a:spcPts val="600"/>
              </a:spcAft>
              <a:defRPr/>
            </a:pPr>
            <a:r>
              <a:rPr lang="en-US" sz="2400" smtClean="0">
                <a:solidFill>
                  <a:schemeClr val="tx2">
                    <a:lumMod val="75000"/>
                  </a:schemeClr>
                </a:solidFill>
                <a:latin typeface="Arial" pitchFamily="34" charset="0"/>
                <a:cs typeface="Arial" pitchFamily="34" charset="0"/>
              </a:rPr>
              <a:t>    </a:t>
            </a:r>
            <a:r>
              <a:rPr lang="en-US" sz="2400">
                <a:solidFill>
                  <a:schemeClr val="tx2">
                    <a:lumMod val="75000"/>
                  </a:schemeClr>
                </a:solidFill>
                <a:latin typeface="Arial" pitchFamily="34" charset="0"/>
                <a:cs typeface="Arial" pitchFamily="34" charset="0"/>
              </a:rPr>
              <a:t> </a:t>
            </a:r>
            <a:r>
              <a:rPr lang="en-US" sz="2400" smtClean="0">
                <a:solidFill>
                  <a:schemeClr val="tx2">
                    <a:lumMod val="75000"/>
                  </a:schemeClr>
                </a:solidFill>
                <a:latin typeface="Arial" pitchFamily="34" charset="0"/>
                <a:cs typeface="Arial" pitchFamily="34" charset="0"/>
              </a:rPr>
              <a:t>        </a:t>
            </a:r>
            <a:r>
              <a:rPr lang="en-US" sz="3200" smtClean="0">
                <a:solidFill>
                  <a:schemeClr val="tx2">
                    <a:lumMod val="75000"/>
                  </a:schemeClr>
                </a:solidFill>
                <a:latin typeface="Arial" pitchFamily="34" charset="0"/>
                <a:cs typeface="Arial" pitchFamily="34" charset="0"/>
              </a:rPr>
              <a:t>4</a:t>
            </a:r>
            <a:r>
              <a:rPr lang="en-US" sz="3200">
                <a:solidFill>
                  <a:schemeClr val="tx2">
                    <a:lumMod val="75000"/>
                  </a:schemeClr>
                </a:solidFill>
                <a:latin typeface="Arial" pitchFamily="34" charset="0"/>
                <a:cs typeface="Arial" pitchFamily="34" charset="0"/>
              </a:rPr>
              <a:t>. Hôm sau, đôi bạn gặp lại nhau. Chồn bảo Gà Rừng:</a:t>
            </a:r>
          </a:p>
          <a:p>
            <a:pPr marL="822960" lvl="0" indent="-514350" algn="just">
              <a:spcBef>
                <a:spcPct val="0"/>
              </a:spcBef>
              <a:spcAft>
                <a:spcPts val="600"/>
              </a:spcAft>
              <a:defRPr/>
            </a:pPr>
            <a:r>
              <a:rPr lang="en-US" sz="3200">
                <a:solidFill>
                  <a:schemeClr val="tx2">
                    <a:lumMod val="75000"/>
                  </a:schemeClr>
                </a:solidFill>
                <a:latin typeface="Arial" pitchFamily="34" charset="0"/>
                <a:cs typeface="Arial" pitchFamily="34" charset="0"/>
              </a:rPr>
              <a:t>            -Một trí khôn của cậu còn hơn cả trăm trí khôn của mình.</a:t>
            </a:r>
            <a:endParaRPr lang="en-US" sz="3600" dirty="0"/>
          </a:p>
        </p:txBody>
      </p:sp>
      <p:sp>
        <p:nvSpPr>
          <p:cNvPr id="9" name="Rounded Rectangle 8"/>
          <p:cNvSpPr/>
          <p:nvPr/>
        </p:nvSpPr>
        <p:spPr>
          <a:xfrm>
            <a:off x="207818" y="3124199"/>
            <a:ext cx="8728364" cy="762001"/>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r>
              <a:rPr lang="en-US" sz="2800" smtClean="0">
                <a:latin typeface="Arial" pitchFamily="34" charset="0"/>
                <a:cs typeface="Arial" pitchFamily="34" charset="0"/>
              </a:rPr>
              <a:t>Thái độ của Chồn đối với Gà Rừng thay đổi ra sao?</a:t>
            </a:r>
            <a:endParaRPr lang="en-US" sz="2800" dirty="0">
              <a:latin typeface="Arial" pitchFamily="34" charset="0"/>
              <a:cs typeface="Arial" pitchFamily="34" charset="0"/>
            </a:endParaRPr>
          </a:p>
        </p:txBody>
      </p:sp>
      <p:sp>
        <p:nvSpPr>
          <p:cNvPr id="10" name="Rounded Rectangle 9"/>
          <p:cNvSpPr/>
          <p:nvPr/>
        </p:nvSpPr>
        <p:spPr>
          <a:xfrm>
            <a:off x="76200" y="4495800"/>
            <a:ext cx="8859982" cy="1905000"/>
          </a:xfrm>
          <a:prstGeom prst="roundRect">
            <a:avLst/>
          </a:prstGeom>
          <a:solidFill>
            <a:srgbClr val="0070C0"/>
          </a:solidFill>
        </p:spPr>
        <p:style>
          <a:lnRef idx="3">
            <a:schemeClr val="lt1"/>
          </a:lnRef>
          <a:fillRef idx="1">
            <a:schemeClr val="accent5"/>
          </a:fillRef>
          <a:effectRef idx="1">
            <a:schemeClr val="accent5"/>
          </a:effectRef>
          <a:fontRef idx="minor">
            <a:schemeClr val="lt1"/>
          </a:fontRef>
        </p:style>
        <p:txBody>
          <a:bodyPr rtlCol="0" anchor="ctr"/>
          <a:lstStyle/>
          <a:p>
            <a:r>
              <a:rPr lang="en-US" sz="2800" smtClean="0">
                <a:latin typeface="Arial" pitchFamily="34" charset="0"/>
                <a:cs typeface="Arial" pitchFamily="34" charset="0"/>
              </a:rPr>
              <a:t>  Thái </a:t>
            </a:r>
            <a:r>
              <a:rPr lang="en-US" sz="2800">
                <a:latin typeface="Arial" pitchFamily="34" charset="0"/>
                <a:cs typeface="Arial" pitchFamily="34" charset="0"/>
              </a:rPr>
              <a:t>độ của Chồn đối với Gà Rừng thay đổi </a:t>
            </a:r>
            <a:r>
              <a:rPr lang="en-US" sz="2800" smtClean="0">
                <a:latin typeface="Arial" pitchFamily="34" charset="0"/>
                <a:cs typeface="Arial" pitchFamily="34" charset="0"/>
              </a:rPr>
              <a:t>hẳn, nó tự thấy một trí khôn của bạn còn hơn cả trăm trí khôn của mình.</a:t>
            </a:r>
            <a:endParaRPr lang="en-US" sz="2800" dirty="0">
              <a:latin typeface="Arial" pitchFamily="34" charset="0"/>
              <a:cs typeface="Arial" pitchFamily="34" charset="0"/>
            </a:endParaRPr>
          </a:p>
        </p:txBody>
      </p:sp>
      <p:sp>
        <p:nvSpPr>
          <p:cNvPr id="11" name="TextBox 10"/>
          <p:cNvSpPr txBox="1"/>
          <p:nvPr/>
        </p:nvSpPr>
        <p:spPr>
          <a:xfrm>
            <a:off x="2362200" y="-20785"/>
            <a:ext cx="5181600" cy="830997"/>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Một trí khôn hơn trăm trí khôn</a:t>
            </a:r>
            <a:endParaRPr lang="en-US" sz="2400">
              <a:solidFill>
                <a:srgbClr val="FF0000"/>
              </a:solidFill>
              <a:latin typeface="Arial" pitchFamily="34" charset="0"/>
              <a:cs typeface="Arial" pitchFamily="34" charset="0"/>
            </a:endParaRPr>
          </a:p>
          <a:p>
            <a:endParaRPr lang="en-US" sz="24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3538097422"/>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Rectangle 4"/>
          <p:cNvSpPr/>
          <p:nvPr/>
        </p:nvSpPr>
        <p:spPr>
          <a:xfrm>
            <a:off x="0" y="457200"/>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Oval 5"/>
          <p:cNvSpPr/>
          <p:nvPr/>
        </p:nvSpPr>
        <p:spPr>
          <a:xfrm>
            <a:off x="0" y="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7" name="Rectangle 6"/>
          <p:cNvSpPr/>
          <p:nvPr/>
        </p:nvSpPr>
        <p:spPr>
          <a:xfrm>
            <a:off x="-457200" y="457200"/>
            <a:ext cx="9448800" cy="1892826"/>
          </a:xfrm>
          <a:prstGeom prst="rect">
            <a:avLst/>
          </a:prstGeom>
        </p:spPr>
        <p:txBody>
          <a:bodyPr wrap="square">
            <a:spAutoFit/>
          </a:bodyPr>
          <a:lstStyle/>
          <a:p>
            <a:pPr marL="822960" lvl="0" indent="-514350" algn="just">
              <a:spcBef>
                <a:spcPct val="0"/>
              </a:spcBef>
              <a:spcAft>
                <a:spcPts val="600"/>
              </a:spcAft>
              <a:defRPr/>
            </a:pPr>
            <a:r>
              <a:rPr lang="en-US" sz="2800" smtClean="0">
                <a:solidFill>
                  <a:schemeClr val="tx2">
                    <a:lumMod val="75000"/>
                  </a:schemeClr>
                </a:solidFill>
                <a:latin typeface="Arial" pitchFamily="34" charset="0"/>
                <a:cs typeface="Arial" pitchFamily="34" charset="0"/>
              </a:rPr>
              <a:t>	</a:t>
            </a:r>
            <a:r>
              <a:rPr lang="en-US" sz="2800">
                <a:solidFill>
                  <a:schemeClr val="tx2">
                    <a:lumMod val="75000"/>
                  </a:schemeClr>
                </a:solidFill>
                <a:latin typeface="Arial" pitchFamily="34" charset="0"/>
                <a:cs typeface="Arial" pitchFamily="34" charset="0"/>
              </a:rPr>
              <a:t>4. Hôm sau, đôi bạn gặp lại nhau. Chồn bảo Gà Rừng:</a:t>
            </a:r>
          </a:p>
          <a:p>
            <a:pPr marL="822960" lvl="0" indent="-514350" algn="just">
              <a:spcBef>
                <a:spcPct val="0"/>
              </a:spcBef>
              <a:spcAft>
                <a:spcPts val="600"/>
              </a:spcAft>
              <a:defRPr/>
            </a:pPr>
            <a:r>
              <a:rPr lang="en-US" sz="2800">
                <a:solidFill>
                  <a:schemeClr val="tx2">
                    <a:lumMod val="75000"/>
                  </a:schemeClr>
                </a:solidFill>
                <a:latin typeface="Arial" pitchFamily="34" charset="0"/>
                <a:cs typeface="Arial" pitchFamily="34" charset="0"/>
              </a:rPr>
              <a:t>            -Một trí khôn của cậu còn hơn cả trăm trí khôn của mình.</a:t>
            </a:r>
            <a:endParaRPr lang="en-US" sz="3200" dirty="0"/>
          </a:p>
        </p:txBody>
      </p:sp>
      <p:sp>
        <p:nvSpPr>
          <p:cNvPr id="48" name="Rounded Rectangle 47"/>
          <p:cNvSpPr/>
          <p:nvPr/>
        </p:nvSpPr>
        <p:spPr>
          <a:xfrm>
            <a:off x="0" y="4876800"/>
            <a:ext cx="9144000" cy="1905000"/>
          </a:xfrm>
          <a:prstGeom prst="roundRect">
            <a:avLst>
              <a:gd name="adj" fmla="val 50000"/>
            </a:avLst>
          </a:prstGeom>
          <a:solidFill>
            <a:srgbClr val="002060"/>
          </a:solidFill>
          <a:ln>
            <a:solidFill>
              <a:srgbClr val="FFFF00"/>
            </a:solidFill>
          </a:ln>
        </p:spPr>
        <p:style>
          <a:lnRef idx="3">
            <a:schemeClr val="lt1"/>
          </a:lnRef>
          <a:fillRef idx="1">
            <a:schemeClr val="accent4"/>
          </a:fillRef>
          <a:effectRef idx="1">
            <a:schemeClr val="accent4"/>
          </a:effectRef>
          <a:fontRef idx="minor">
            <a:schemeClr val="lt1"/>
          </a:fontRef>
        </p:style>
        <p:txBody>
          <a:bodyPr rtlCol="0" anchor="ctr"/>
          <a:lstStyle/>
          <a:p>
            <a:r>
              <a:rPr lang="en-US" sz="1400" smtClean="0"/>
              <a:t> </a:t>
            </a:r>
            <a:r>
              <a:rPr lang="en-US" sz="2800" smtClean="0">
                <a:solidFill>
                  <a:srgbClr val="FFFF00"/>
                </a:solidFill>
                <a:latin typeface="Arial" pitchFamily="34" charset="0"/>
                <a:cs typeface="Arial" pitchFamily="34" charset="0"/>
              </a:rPr>
              <a:t>*Bài học:</a:t>
            </a:r>
          </a:p>
          <a:p>
            <a:r>
              <a:rPr lang="en-US" sz="2800">
                <a:solidFill>
                  <a:srgbClr val="FFFF00"/>
                </a:solidFill>
                <a:latin typeface="Arial" pitchFamily="34" charset="0"/>
                <a:cs typeface="Arial" pitchFamily="34" charset="0"/>
              </a:rPr>
              <a:t> </a:t>
            </a:r>
            <a:r>
              <a:rPr lang="en-US" sz="2800" smtClean="0">
                <a:solidFill>
                  <a:srgbClr val="FFFF00"/>
                </a:solidFill>
                <a:latin typeface="Arial" pitchFamily="34" charset="0"/>
                <a:cs typeface="Arial" pitchFamily="34" charset="0"/>
              </a:rPr>
              <a:t> </a:t>
            </a:r>
            <a:r>
              <a:rPr lang="en-US" sz="2800" smtClean="0">
                <a:solidFill>
                  <a:schemeClr val="bg1"/>
                </a:solidFill>
                <a:latin typeface="Arial" pitchFamily="34" charset="0"/>
                <a:cs typeface="Arial" pitchFamily="34" charset="0"/>
              </a:rPr>
              <a:t>-Khi gặp nạn hãy bình tĩnh, khôn ngoan!</a:t>
            </a:r>
          </a:p>
          <a:p>
            <a:pPr algn="ctr"/>
            <a:r>
              <a:rPr lang="en-US" sz="2800" smtClean="0">
                <a:solidFill>
                  <a:schemeClr val="bg1"/>
                </a:solidFill>
                <a:latin typeface="Arial" pitchFamily="34" charset="0"/>
                <a:cs typeface="Arial" pitchFamily="34" charset="0"/>
              </a:rPr>
              <a:t>-Đừng kiêu căng, hợm hĩnh, coi thường người khác!</a:t>
            </a:r>
            <a:endParaRPr lang="en-US" sz="2800" dirty="0">
              <a:solidFill>
                <a:schemeClr val="bg1"/>
              </a:solidFill>
            </a:endParaRPr>
          </a:p>
        </p:txBody>
      </p:sp>
      <p:sp>
        <p:nvSpPr>
          <p:cNvPr id="9" name="Rounded Rectangle 8"/>
          <p:cNvSpPr/>
          <p:nvPr/>
        </p:nvSpPr>
        <p:spPr>
          <a:xfrm>
            <a:off x="193960" y="2632365"/>
            <a:ext cx="2362200" cy="1524002"/>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2800" smtClean="0">
                <a:latin typeface="Arial" pitchFamily="34" charset="0"/>
                <a:cs typeface="Arial" pitchFamily="34" charset="0"/>
              </a:rPr>
              <a:t>Đặt tên khác cho câu chuyện</a:t>
            </a:r>
            <a:endParaRPr lang="en-US" sz="2800" dirty="0">
              <a:latin typeface="Arial" pitchFamily="34" charset="0"/>
              <a:cs typeface="Arial" pitchFamily="34" charset="0"/>
            </a:endParaRPr>
          </a:p>
        </p:txBody>
      </p:sp>
      <p:sp>
        <p:nvSpPr>
          <p:cNvPr id="10" name="Rounded Rectangle 9"/>
          <p:cNvSpPr/>
          <p:nvPr/>
        </p:nvSpPr>
        <p:spPr>
          <a:xfrm>
            <a:off x="3851564" y="2057400"/>
            <a:ext cx="4571999" cy="737755"/>
          </a:xfrm>
          <a:prstGeom prst="roundRect">
            <a:avLst/>
          </a:prstGeom>
          <a:solidFill>
            <a:srgbClr val="00B05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Gà Rừng và Chồn</a:t>
            </a:r>
            <a:endParaRPr lang="en-US" sz="2800" dirty="0">
              <a:solidFill>
                <a:schemeClr val="bg1"/>
              </a:solidFill>
              <a:latin typeface="Arial" pitchFamily="34" charset="0"/>
              <a:cs typeface="Arial" pitchFamily="34" charset="0"/>
            </a:endParaRPr>
          </a:p>
        </p:txBody>
      </p:sp>
      <p:sp>
        <p:nvSpPr>
          <p:cNvPr id="11" name="Rounded Rectangle 10"/>
          <p:cNvSpPr/>
          <p:nvPr/>
        </p:nvSpPr>
        <p:spPr>
          <a:xfrm>
            <a:off x="4294909" y="2988254"/>
            <a:ext cx="3761513" cy="762000"/>
          </a:xfrm>
          <a:prstGeom prst="roundRect">
            <a:avLst/>
          </a:prstGeom>
          <a:solidFill>
            <a:srgbClr val="00B05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Ai khôn hơn ai</a:t>
            </a:r>
            <a:endParaRPr lang="en-US" sz="2800" dirty="0">
              <a:solidFill>
                <a:schemeClr val="bg1"/>
              </a:solidFill>
              <a:latin typeface="Arial" pitchFamily="34" charset="0"/>
              <a:cs typeface="Arial" pitchFamily="34" charset="0"/>
            </a:endParaRPr>
          </a:p>
        </p:txBody>
      </p:sp>
      <p:cxnSp>
        <p:nvCxnSpPr>
          <p:cNvPr id="12" name="Straight Arrow Connector 11"/>
          <p:cNvCxnSpPr>
            <a:stCxn id="9" idx="3"/>
            <a:endCxn id="10" idx="1"/>
          </p:cNvCxnSpPr>
          <p:nvPr/>
        </p:nvCxnSpPr>
        <p:spPr>
          <a:xfrm flipV="1">
            <a:off x="2556160" y="2426278"/>
            <a:ext cx="1295404" cy="9680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9" idx="3"/>
            <a:endCxn id="11" idx="1"/>
          </p:cNvCxnSpPr>
          <p:nvPr/>
        </p:nvCxnSpPr>
        <p:spPr>
          <a:xfrm flipV="1">
            <a:off x="2556160" y="3369254"/>
            <a:ext cx="1738749" cy="2511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3965860" y="3962400"/>
            <a:ext cx="4343406" cy="762000"/>
          </a:xfrm>
          <a:prstGeom prst="roundRect">
            <a:avLst/>
          </a:prstGeom>
          <a:solidFill>
            <a:srgbClr val="00B05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Gà Rừng thông minh.</a:t>
            </a:r>
            <a:endParaRPr lang="en-US" sz="2800" dirty="0">
              <a:solidFill>
                <a:schemeClr val="bg1"/>
              </a:solidFill>
              <a:latin typeface="Arial" pitchFamily="34" charset="0"/>
              <a:cs typeface="Arial" pitchFamily="34" charset="0"/>
            </a:endParaRPr>
          </a:p>
        </p:txBody>
      </p:sp>
      <p:cxnSp>
        <p:nvCxnSpPr>
          <p:cNvPr id="15" name="Straight Arrow Connector 14"/>
          <p:cNvCxnSpPr>
            <a:stCxn id="9" idx="3"/>
            <a:endCxn id="14" idx="1"/>
          </p:cNvCxnSpPr>
          <p:nvPr/>
        </p:nvCxnSpPr>
        <p:spPr>
          <a:xfrm>
            <a:off x="2556160" y="3394366"/>
            <a:ext cx="1409700" cy="94903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362200" y="-20785"/>
            <a:ext cx="5181600" cy="830997"/>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Một trí khôn hơn trăm trí khôn</a:t>
            </a:r>
            <a:endParaRPr lang="en-US" sz="2400">
              <a:solidFill>
                <a:srgbClr val="FF0000"/>
              </a:solidFill>
              <a:latin typeface="Arial" pitchFamily="34" charset="0"/>
              <a:cs typeface="Arial" pitchFamily="34" charset="0"/>
            </a:endParaRPr>
          </a:p>
          <a:p>
            <a:endParaRPr lang="en-US" sz="24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280577041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left)">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childTnLst>
                          </p:cTn>
                        </p:par>
                        <p:par>
                          <p:cTn id="22" fill="hold">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par>
                          <p:cTn id="26" fill="hold">
                            <p:stCondLst>
                              <p:cond delay="1000"/>
                            </p:stCondLst>
                            <p:childTnLst>
                              <p:par>
                                <p:cTn id="27" presetID="22" presetClass="entr" presetSubtype="8" fill="hold" grpId="0" nodeType="after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wipe(left)">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down)">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grpId="0" nodeType="clickEffect">
                                  <p:stCondLst>
                                    <p:cond delay="0"/>
                                  </p:stCondLst>
                                  <p:childTnLst>
                                    <p:set>
                                      <p:cBhvr>
                                        <p:cTn id="38" dur="1" fill="hold">
                                          <p:stCondLst>
                                            <p:cond delay="0"/>
                                          </p:stCondLst>
                                        </p:cTn>
                                        <p:tgtEl>
                                          <p:spTgt spid="48"/>
                                        </p:tgtEl>
                                        <p:attrNameLst>
                                          <p:attrName>style.visibility</p:attrName>
                                        </p:attrNameLst>
                                      </p:cBhvr>
                                      <p:to>
                                        <p:strVal val="visible"/>
                                      </p:to>
                                    </p:set>
                                    <p:anim calcmode="lin" valueType="num">
                                      <p:cBhvr>
                                        <p:cTn id="39" dur="500" fill="hold"/>
                                        <p:tgtEl>
                                          <p:spTgt spid="48"/>
                                        </p:tgtEl>
                                        <p:attrNameLst>
                                          <p:attrName>ppt_w</p:attrName>
                                        </p:attrNameLst>
                                      </p:cBhvr>
                                      <p:tavLst>
                                        <p:tav tm="0">
                                          <p:val>
                                            <p:fltVal val="0"/>
                                          </p:val>
                                        </p:tav>
                                        <p:tav tm="100000">
                                          <p:val>
                                            <p:strVal val="#ppt_w"/>
                                          </p:val>
                                        </p:tav>
                                      </p:tavLst>
                                    </p:anim>
                                    <p:anim calcmode="lin" valueType="num">
                                      <p:cBhvr>
                                        <p:cTn id="40" dur="500" fill="hold"/>
                                        <p:tgtEl>
                                          <p:spTgt spid="4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9" grpId="0" animBg="1"/>
      <p:bldP spid="10" grpId="0" animBg="1"/>
      <p:bldP spid="11"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Rectangle 4"/>
          <p:cNvSpPr/>
          <p:nvPr/>
        </p:nvSpPr>
        <p:spPr>
          <a:xfrm>
            <a:off x="0" y="489811"/>
            <a:ext cx="9144000" cy="575858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Oval 5"/>
          <p:cNvSpPr/>
          <p:nvPr/>
        </p:nvSpPr>
        <p:spPr>
          <a:xfrm>
            <a:off x="0" y="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8" name="TextBox 7"/>
          <p:cNvSpPr txBox="1"/>
          <p:nvPr/>
        </p:nvSpPr>
        <p:spPr>
          <a:xfrm>
            <a:off x="1724870" y="-76200"/>
            <a:ext cx="5334000" cy="584775"/>
          </a:xfrm>
          <a:prstGeom prst="rect">
            <a:avLst/>
          </a:prstGeom>
          <a:noFill/>
        </p:spPr>
        <p:txBody>
          <a:bodyPr wrap="square" rtlCol="0">
            <a:spAutoFit/>
          </a:bodyPr>
          <a:lstStyle/>
          <a:p>
            <a:pPr marL="514350" lvl="0" indent="-514350" algn="ctr">
              <a:spcBef>
                <a:spcPct val="0"/>
              </a:spcBef>
              <a:defRPr/>
            </a:pPr>
            <a:r>
              <a:rPr lang="en-US" sz="3200" smtClean="0">
                <a:solidFill>
                  <a:schemeClr val="tx2">
                    <a:lumMod val="75000"/>
                  </a:schemeClr>
                </a:solidFill>
                <a:latin typeface="Arial" pitchFamily="34" charset="0"/>
                <a:cs typeface="Arial" pitchFamily="34" charset="0"/>
              </a:rPr>
              <a:t>Cò và Cuốc</a:t>
            </a:r>
            <a:endParaRPr lang="en-US" sz="2400">
              <a:solidFill>
                <a:srgbClr val="FF0000"/>
              </a:solidFill>
              <a:latin typeface="Arial" pitchFamily="34" charset="0"/>
              <a:cs typeface="Arial"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66800" y="846513"/>
            <a:ext cx="7315200" cy="539496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xmlns="" val="3964351568"/>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0" y="561111"/>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4" name="Rectangle 3"/>
          <p:cNvSpPr/>
          <p:nvPr/>
        </p:nvSpPr>
        <p:spPr>
          <a:xfrm>
            <a:off x="27710" y="450270"/>
            <a:ext cx="9144000" cy="615834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Oval 5"/>
          <p:cNvSpPr/>
          <p:nvPr/>
        </p:nvSpPr>
        <p:spPr>
          <a:xfrm>
            <a:off x="41565" y="5542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8" name="TextBox 7"/>
          <p:cNvSpPr txBox="1"/>
          <p:nvPr/>
        </p:nvSpPr>
        <p:spPr>
          <a:xfrm>
            <a:off x="3352800" y="55420"/>
            <a:ext cx="3810000" cy="461665"/>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Cò và Cuốc</a:t>
            </a:r>
            <a:endParaRPr lang="en-US" sz="2400" dirty="0">
              <a:solidFill>
                <a:srgbClr val="FF0000"/>
              </a:solidFill>
              <a:latin typeface="Arial" pitchFamily="34" charset="0"/>
              <a:cs typeface="Arial" pitchFamily="34" charset="0"/>
            </a:endParaRPr>
          </a:p>
        </p:txBody>
      </p:sp>
      <p:sp>
        <p:nvSpPr>
          <p:cNvPr id="7" name="Rectangle 6"/>
          <p:cNvSpPr/>
          <p:nvPr/>
        </p:nvSpPr>
        <p:spPr>
          <a:xfrm>
            <a:off x="-671945" y="464130"/>
            <a:ext cx="9829800" cy="7325082"/>
          </a:xfrm>
          <a:prstGeom prst="rect">
            <a:avLst/>
          </a:prstGeom>
        </p:spPr>
        <p:txBody>
          <a:bodyPr wrap="square">
            <a:spAutoFit/>
          </a:bodyPr>
          <a:lstStyle/>
          <a:p>
            <a:pPr marL="822960" lvl="0" indent="-514350" algn="just">
              <a:spcBef>
                <a:spcPct val="0"/>
              </a:spcBef>
              <a:spcAft>
                <a:spcPts val="600"/>
              </a:spcAft>
              <a:defRPr/>
            </a:pPr>
            <a:r>
              <a:rPr lang="en-US" sz="2800" smtClean="0">
                <a:solidFill>
                  <a:schemeClr val="tx2">
                    <a:lumMod val="75000"/>
                  </a:schemeClr>
                </a:solidFill>
                <a:latin typeface="Arial" pitchFamily="34" charset="0"/>
                <a:cs typeface="Arial" pitchFamily="34" charset="0"/>
              </a:rPr>
              <a:t> 			</a:t>
            </a:r>
            <a:r>
              <a:rPr lang="en-US" sz="2400" smtClean="0">
                <a:solidFill>
                  <a:srgbClr val="002060"/>
                </a:solidFill>
                <a:latin typeface="Arial" pitchFamily="34" charset="0"/>
                <a:cs typeface="Arial" pitchFamily="34" charset="0"/>
              </a:rPr>
              <a:t>Cò đang lội ruộng bắt tép. Cuốc thấy vậy từ trong bụi rậm lần ra, hỏi:</a:t>
            </a:r>
          </a:p>
          <a:p>
            <a:pPr marL="822960" lvl="0" indent="-514350" algn="just">
              <a:spcBef>
                <a:spcPct val="0"/>
              </a:spcBef>
              <a:spcAft>
                <a:spcPts val="600"/>
              </a:spcAft>
              <a:defRPr/>
            </a:pPr>
            <a:r>
              <a:rPr lang="en-US" sz="2400" smtClean="0">
                <a:solidFill>
                  <a:srgbClr val="002060"/>
                </a:solidFill>
                <a:latin typeface="Arial" pitchFamily="34" charset="0"/>
                <a:cs typeface="Arial" pitchFamily="34" charset="0"/>
              </a:rPr>
              <a:t>			-Chị bắt tép vất vả thế, chẳng sợ bùn bắn bẩn hết áo trắng sao?</a:t>
            </a:r>
          </a:p>
          <a:p>
            <a:pPr marL="822960" lvl="0" indent="-514350" algn="just">
              <a:spcBef>
                <a:spcPct val="0"/>
              </a:spcBef>
              <a:spcAft>
                <a:spcPts val="600"/>
              </a:spcAft>
              <a:defRPr/>
            </a:pPr>
            <a:r>
              <a:rPr lang="en-US" sz="2400" smtClean="0">
                <a:solidFill>
                  <a:srgbClr val="002060"/>
                </a:solidFill>
                <a:latin typeface="Arial" pitchFamily="34" charset="0"/>
                <a:cs typeface="Arial" pitchFamily="34" charset="0"/>
              </a:rPr>
              <a:t>			Cò vui vẻ trả lời:</a:t>
            </a:r>
          </a:p>
          <a:p>
            <a:pPr marL="822960" lvl="0" indent="-514350" algn="just">
              <a:spcBef>
                <a:spcPct val="0"/>
              </a:spcBef>
              <a:spcAft>
                <a:spcPts val="600"/>
              </a:spcAft>
              <a:defRPr/>
            </a:pPr>
            <a:r>
              <a:rPr lang="en-US" sz="2400" smtClean="0">
                <a:solidFill>
                  <a:srgbClr val="002060"/>
                </a:solidFill>
                <a:latin typeface="Arial" pitchFamily="34" charset="0"/>
                <a:cs typeface="Arial" pitchFamily="34" charset="0"/>
              </a:rPr>
              <a:t>			-Khi làm việc, ngại gì bẩn hở chị?</a:t>
            </a:r>
          </a:p>
          <a:p>
            <a:pPr marL="822960" lvl="0" indent="-514350" algn="just">
              <a:spcBef>
                <a:spcPct val="0"/>
              </a:spcBef>
              <a:spcAft>
                <a:spcPts val="600"/>
              </a:spcAft>
              <a:defRPr/>
            </a:pPr>
            <a:r>
              <a:rPr lang="en-US" sz="2400" smtClean="0">
                <a:solidFill>
                  <a:srgbClr val="002060"/>
                </a:solidFill>
                <a:latin typeface="Arial" pitchFamily="34" charset="0"/>
                <a:cs typeface="Arial" pitchFamily="34" charset="0"/>
              </a:rPr>
              <a:t>			Cuốc bảo:</a:t>
            </a:r>
          </a:p>
          <a:p>
            <a:pPr marL="822960" lvl="0" indent="-514350" algn="just">
              <a:spcBef>
                <a:spcPct val="0"/>
              </a:spcBef>
              <a:spcAft>
                <a:spcPts val="600"/>
              </a:spcAft>
              <a:defRPr/>
            </a:pPr>
            <a:r>
              <a:rPr lang="en-US" sz="2400" smtClean="0">
                <a:solidFill>
                  <a:srgbClr val="002060"/>
                </a:solidFill>
                <a:latin typeface="Arial" pitchFamily="34" charset="0"/>
                <a:cs typeface="Arial" pitchFamily="34" charset="0"/>
              </a:rPr>
              <a:t>			-Em sống trong bụi cây dưới đất, nhìn lên trời xanh, thấy các anh chị trắng phau phau, đôi cánh dập dờn như múa, không nghĩ cũng có lúc chị phải khó nhọc thế này.</a:t>
            </a:r>
          </a:p>
          <a:p>
            <a:pPr marL="822960" lvl="0" indent="-514350" algn="just">
              <a:spcBef>
                <a:spcPct val="0"/>
              </a:spcBef>
              <a:spcAft>
                <a:spcPts val="600"/>
              </a:spcAft>
              <a:defRPr/>
            </a:pPr>
            <a:r>
              <a:rPr lang="en-US" sz="2400" smtClean="0">
                <a:solidFill>
                  <a:srgbClr val="002060"/>
                </a:solidFill>
                <a:latin typeface="Arial" pitchFamily="34" charset="0"/>
                <a:cs typeface="Arial" pitchFamily="34" charset="0"/>
              </a:rPr>
              <a:t>			Cò trả lời:</a:t>
            </a:r>
          </a:p>
          <a:p>
            <a:pPr marL="822960" lvl="0" indent="-514350" algn="just">
              <a:spcBef>
                <a:spcPct val="0"/>
              </a:spcBef>
              <a:spcAft>
                <a:spcPts val="600"/>
              </a:spcAft>
              <a:defRPr/>
            </a:pPr>
            <a:r>
              <a:rPr lang="en-US" sz="2400">
                <a:solidFill>
                  <a:srgbClr val="002060"/>
                </a:solidFill>
                <a:latin typeface="Arial" pitchFamily="34" charset="0"/>
                <a:cs typeface="Arial" pitchFamily="34" charset="0"/>
              </a:rPr>
              <a:t>	</a:t>
            </a:r>
            <a:r>
              <a:rPr lang="en-US" sz="2400" smtClean="0">
                <a:solidFill>
                  <a:srgbClr val="002060"/>
                </a:solidFill>
                <a:latin typeface="Arial" pitchFamily="34" charset="0"/>
                <a:cs typeface="Arial" pitchFamily="34" charset="0"/>
              </a:rPr>
              <a:t>		-Phải có lúc vất vả lội bùn mới có khi được thảnh thơi bay lên trời cao. Còn áo bẩn muốn sạch thì có khó gì!</a:t>
            </a:r>
          </a:p>
          <a:p>
            <a:pPr marL="822960" lvl="0" indent="-514350" algn="just">
              <a:spcBef>
                <a:spcPct val="0"/>
              </a:spcBef>
              <a:spcAft>
                <a:spcPts val="600"/>
              </a:spcAft>
              <a:defRPr/>
            </a:pPr>
            <a:r>
              <a:rPr lang="en-US" sz="2400">
                <a:solidFill>
                  <a:srgbClr val="002060"/>
                </a:solidFill>
                <a:latin typeface="Arial" pitchFamily="34" charset="0"/>
                <a:cs typeface="Arial" pitchFamily="34" charset="0"/>
              </a:rPr>
              <a:t>	</a:t>
            </a:r>
            <a:r>
              <a:rPr lang="en-US" sz="2400" smtClean="0">
                <a:solidFill>
                  <a:srgbClr val="002060"/>
                </a:solidFill>
                <a:latin typeface="Arial" pitchFamily="34" charset="0"/>
                <a:cs typeface="Arial" pitchFamily="34" charset="0"/>
              </a:rPr>
              <a:t>		Kiếm ăn xong, Cò tắm rửa, tấm áo lại trắng tinh, rồi cất cánh bay, đôi cánh dập dờn như múa.</a:t>
            </a:r>
            <a:endParaRPr lang="en-US" sz="2000" smtClean="0">
              <a:solidFill>
                <a:srgbClr val="002060"/>
              </a:solidFill>
              <a:latin typeface="Arial" pitchFamily="34" charset="0"/>
              <a:cs typeface="Arial" pitchFamily="34" charset="0"/>
            </a:endParaRPr>
          </a:p>
          <a:p>
            <a:pPr marL="822960" lvl="0" indent="-514350" algn="just">
              <a:spcBef>
                <a:spcPct val="0"/>
              </a:spcBef>
              <a:spcAft>
                <a:spcPts val="600"/>
              </a:spcAft>
              <a:defRPr/>
            </a:pPr>
            <a:endParaRPr lang="en-US" sz="2800" smtClean="0">
              <a:solidFill>
                <a:srgbClr val="002060"/>
              </a:solidFill>
              <a:latin typeface="Arial" pitchFamily="34" charset="0"/>
              <a:cs typeface="Arial" pitchFamily="34" charset="0"/>
            </a:endParaRPr>
          </a:p>
          <a:p>
            <a:pPr marL="822960" lvl="0" indent="-514350" algn="just">
              <a:spcBef>
                <a:spcPct val="0"/>
              </a:spcBef>
              <a:spcAft>
                <a:spcPts val="600"/>
              </a:spcAft>
              <a:defRPr/>
            </a:pPr>
            <a:endParaRPr lang="en-US" sz="2800">
              <a:solidFill>
                <a:srgbClr val="002060"/>
              </a:solidFill>
              <a:latin typeface="Arial" pitchFamily="34" charset="0"/>
              <a:cs typeface="Arial" pitchFamily="34" charset="0"/>
            </a:endParaRPr>
          </a:p>
        </p:txBody>
      </p:sp>
      <p:sp>
        <p:nvSpPr>
          <p:cNvPr id="11" name="TextBox 10"/>
          <p:cNvSpPr txBox="1"/>
          <p:nvPr/>
        </p:nvSpPr>
        <p:spPr>
          <a:xfrm>
            <a:off x="5410200" y="6534090"/>
            <a:ext cx="3810000" cy="400110"/>
          </a:xfrm>
          <a:prstGeom prst="rect">
            <a:avLst/>
          </a:prstGeom>
          <a:noFill/>
        </p:spPr>
        <p:txBody>
          <a:bodyPr wrap="square" rtlCol="0">
            <a:spAutoFit/>
          </a:bodyPr>
          <a:lstStyle/>
          <a:p>
            <a:r>
              <a:rPr lang="en-US" sz="2000" smtClean="0">
                <a:solidFill>
                  <a:srgbClr val="FF0000"/>
                </a:solidFill>
                <a:latin typeface="Arial" pitchFamily="34" charset="0"/>
                <a:cs typeface="Arial" pitchFamily="34" charset="0"/>
              </a:rPr>
              <a:t>Theo Nguyễn Đình Quảng</a:t>
            </a:r>
            <a:endParaRPr lang="en-US" sz="20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560302917"/>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41563" y="69272"/>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4" name="Rectangle 3"/>
          <p:cNvSpPr/>
          <p:nvPr/>
        </p:nvSpPr>
        <p:spPr>
          <a:xfrm>
            <a:off x="27710" y="533400"/>
            <a:ext cx="9144000" cy="615834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marL="822960" lvl="0" indent="-514350" algn="just">
              <a:spcBef>
                <a:spcPct val="0"/>
              </a:spcBef>
              <a:spcAft>
                <a:spcPts val="600"/>
              </a:spcAft>
              <a:defRPr/>
            </a:pPr>
            <a:endParaRPr lang="en-US" sz="3200">
              <a:solidFill>
                <a:srgbClr val="002060"/>
              </a:solidFill>
              <a:latin typeface="Arial" pitchFamily="34" charset="0"/>
              <a:cs typeface="Arial" pitchFamily="34" charset="0"/>
            </a:endParaRPr>
          </a:p>
        </p:txBody>
      </p:sp>
      <p:sp>
        <p:nvSpPr>
          <p:cNvPr id="6" name="Oval 5"/>
          <p:cNvSpPr/>
          <p:nvPr/>
        </p:nvSpPr>
        <p:spPr>
          <a:xfrm>
            <a:off x="41565" y="5542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8" name="TextBox 7"/>
          <p:cNvSpPr txBox="1"/>
          <p:nvPr/>
        </p:nvSpPr>
        <p:spPr>
          <a:xfrm>
            <a:off x="3505200" y="48490"/>
            <a:ext cx="3810000" cy="461665"/>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Cò và Cuốc</a:t>
            </a:r>
            <a:endParaRPr lang="en-US" sz="2400" dirty="0">
              <a:solidFill>
                <a:srgbClr val="FF0000"/>
              </a:solidFill>
              <a:latin typeface="Arial" pitchFamily="34" charset="0"/>
              <a:cs typeface="Arial" pitchFamily="34" charset="0"/>
            </a:endParaRPr>
          </a:p>
        </p:txBody>
      </p:sp>
      <p:sp>
        <p:nvSpPr>
          <p:cNvPr id="7" name="Rectangle 6"/>
          <p:cNvSpPr/>
          <p:nvPr/>
        </p:nvSpPr>
        <p:spPr>
          <a:xfrm>
            <a:off x="-685800" y="464130"/>
            <a:ext cx="9829800" cy="523220"/>
          </a:xfrm>
          <a:prstGeom prst="rect">
            <a:avLst/>
          </a:prstGeom>
        </p:spPr>
        <p:txBody>
          <a:bodyPr wrap="square">
            <a:spAutoFit/>
          </a:bodyPr>
          <a:lstStyle/>
          <a:p>
            <a:pPr marL="822960" lvl="0" indent="-514350" algn="just">
              <a:spcBef>
                <a:spcPct val="0"/>
              </a:spcBef>
              <a:spcAft>
                <a:spcPts val="600"/>
              </a:spcAft>
              <a:defRPr/>
            </a:pPr>
            <a:r>
              <a:rPr lang="en-US" sz="2800" smtClean="0">
                <a:solidFill>
                  <a:schemeClr val="tx2">
                    <a:lumMod val="75000"/>
                  </a:schemeClr>
                </a:solidFill>
                <a:latin typeface="Arial" pitchFamily="34" charset="0"/>
                <a:cs typeface="Arial" pitchFamily="34" charset="0"/>
              </a:rPr>
              <a:t>           </a:t>
            </a:r>
            <a:endParaRPr lang="en-US" sz="2800">
              <a:solidFill>
                <a:srgbClr val="002060"/>
              </a:solidFill>
              <a:latin typeface="Arial" pitchFamily="34" charset="0"/>
              <a:cs typeface="Arial" pitchFamily="34" charset="0"/>
            </a:endParaRPr>
          </a:p>
        </p:txBody>
      </p:sp>
      <p:sp>
        <p:nvSpPr>
          <p:cNvPr id="9" name="Rounded Rectangle 8"/>
          <p:cNvSpPr/>
          <p:nvPr/>
        </p:nvSpPr>
        <p:spPr>
          <a:xfrm>
            <a:off x="734290" y="3041071"/>
            <a:ext cx="7876309" cy="53340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r>
              <a:rPr lang="en-US" sz="3200" smtClean="0">
                <a:latin typeface="Arial" pitchFamily="34" charset="0"/>
                <a:cs typeface="Arial" pitchFamily="34" charset="0"/>
              </a:rPr>
              <a:t>Thấy Cò lội ruộng, Cuốc hỏi thế nào?</a:t>
            </a:r>
            <a:endParaRPr lang="en-US" sz="3200" dirty="0">
              <a:latin typeface="Arial" pitchFamily="34" charset="0"/>
              <a:cs typeface="Arial" pitchFamily="34" charset="0"/>
            </a:endParaRPr>
          </a:p>
        </p:txBody>
      </p:sp>
      <p:sp>
        <p:nvSpPr>
          <p:cNvPr id="12" name="Rounded Rectangle 11"/>
          <p:cNvSpPr/>
          <p:nvPr/>
        </p:nvSpPr>
        <p:spPr>
          <a:xfrm>
            <a:off x="304800" y="4038600"/>
            <a:ext cx="8534400" cy="2133600"/>
          </a:xfrm>
          <a:prstGeom prst="roundRect">
            <a:avLst/>
          </a:prstGeom>
          <a:solidFill>
            <a:srgbClr val="0070C0"/>
          </a:solidFill>
        </p:spPr>
        <p:style>
          <a:lnRef idx="3">
            <a:schemeClr val="lt1"/>
          </a:lnRef>
          <a:fillRef idx="1">
            <a:schemeClr val="accent3"/>
          </a:fillRef>
          <a:effectRef idx="1">
            <a:schemeClr val="accent3"/>
          </a:effectRef>
          <a:fontRef idx="minor">
            <a:schemeClr val="lt1"/>
          </a:fontRef>
        </p:style>
        <p:txBody>
          <a:bodyPr rtlCol="0" anchor="ctr"/>
          <a:lstStyle/>
          <a:p>
            <a:pPr lvl="0" algn="just"/>
            <a:r>
              <a:rPr lang="en-US" sz="3200" smtClean="0">
                <a:solidFill>
                  <a:srgbClr val="FFFF00"/>
                </a:solidFill>
                <a:latin typeface="Arial" pitchFamily="34" charset="0"/>
                <a:cs typeface="Arial" pitchFamily="34" charset="0"/>
              </a:rPr>
              <a:t>   Thấy Cò lội ruộng, Cuốc hỏi: “Chị </a:t>
            </a:r>
            <a:r>
              <a:rPr lang="en-US" sz="3200">
                <a:solidFill>
                  <a:srgbClr val="FFFF00"/>
                </a:solidFill>
                <a:latin typeface="Arial" pitchFamily="34" charset="0"/>
                <a:cs typeface="Arial" pitchFamily="34" charset="0"/>
              </a:rPr>
              <a:t>bắt tép vất vả thế, chẳng sợ bùn bắn bẩn hết áo trắng sao</a:t>
            </a:r>
            <a:r>
              <a:rPr lang="en-US" sz="3200" smtClean="0">
                <a:solidFill>
                  <a:srgbClr val="FFFF00"/>
                </a:solidFill>
                <a:latin typeface="Arial" pitchFamily="34" charset="0"/>
                <a:cs typeface="Arial" pitchFamily="34" charset="0"/>
              </a:rPr>
              <a:t>?”</a:t>
            </a:r>
            <a:endParaRPr lang="en-US" sz="3200">
              <a:solidFill>
                <a:srgbClr val="FFFF00"/>
              </a:solidFill>
              <a:latin typeface="Arial" pitchFamily="34" charset="0"/>
              <a:cs typeface="Arial" pitchFamily="34" charset="0"/>
            </a:endParaRPr>
          </a:p>
          <a:p>
            <a:r>
              <a:rPr lang="en-US" sz="2400" smtClean="0">
                <a:solidFill>
                  <a:srgbClr val="FFFF00"/>
                </a:solidFill>
                <a:latin typeface="Arial" pitchFamily="34" charset="0"/>
                <a:cs typeface="Arial" pitchFamily="34" charset="0"/>
              </a:rPr>
              <a:t> .</a:t>
            </a:r>
            <a:endParaRPr lang="en-US" sz="2400" dirty="0">
              <a:solidFill>
                <a:srgbClr val="FFFF00"/>
              </a:solidFill>
              <a:latin typeface="Arial" pitchFamily="34" charset="0"/>
              <a:cs typeface="Arial" pitchFamily="34" charset="0"/>
            </a:endParaRPr>
          </a:p>
        </p:txBody>
      </p:sp>
      <p:sp>
        <p:nvSpPr>
          <p:cNvPr id="16" name="Rectangle 15"/>
          <p:cNvSpPr/>
          <p:nvPr/>
        </p:nvSpPr>
        <p:spPr>
          <a:xfrm>
            <a:off x="-762000" y="725740"/>
            <a:ext cx="9829800" cy="2139047"/>
          </a:xfrm>
          <a:prstGeom prst="rect">
            <a:avLst/>
          </a:prstGeom>
        </p:spPr>
        <p:txBody>
          <a:bodyPr wrap="square">
            <a:spAutoFit/>
          </a:bodyPr>
          <a:lstStyle/>
          <a:p>
            <a:pPr marL="822960" lvl="0" indent="-514350" algn="just">
              <a:spcBef>
                <a:spcPct val="0"/>
              </a:spcBef>
              <a:spcAft>
                <a:spcPts val="600"/>
              </a:spcAft>
              <a:defRPr/>
            </a:pPr>
            <a:r>
              <a:rPr lang="en-US" sz="2800" smtClean="0">
                <a:solidFill>
                  <a:schemeClr val="tx2">
                    <a:lumMod val="75000"/>
                  </a:schemeClr>
                </a:solidFill>
                <a:latin typeface="Arial" pitchFamily="34" charset="0"/>
                <a:cs typeface="Arial" pitchFamily="34" charset="0"/>
              </a:rPr>
              <a:t> 			</a:t>
            </a:r>
            <a:r>
              <a:rPr lang="en-US" sz="3200" smtClean="0">
                <a:solidFill>
                  <a:srgbClr val="002060"/>
                </a:solidFill>
                <a:latin typeface="Arial" pitchFamily="34" charset="0"/>
                <a:cs typeface="Arial" pitchFamily="34" charset="0"/>
              </a:rPr>
              <a:t>Cò đang lội ruộng bắt tép. Cuốc thấy vậy từ trong bụi rậm lần ra, hỏi:</a:t>
            </a:r>
          </a:p>
          <a:p>
            <a:pPr marL="822960" lvl="0" indent="-514350" algn="just">
              <a:spcBef>
                <a:spcPct val="0"/>
              </a:spcBef>
              <a:spcAft>
                <a:spcPts val="600"/>
              </a:spcAft>
              <a:defRPr/>
            </a:pPr>
            <a:r>
              <a:rPr lang="en-US" sz="3200" smtClean="0">
                <a:solidFill>
                  <a:srgbClr val="002060"/>
                </a:solidFill>
                <a:latin typeface="Arial" pitchFamily="34" charset="0"/>
                <a:cs typeface="Arial" pitchFamily="34" charset="0"/>
              </a:rPr>
              <a:t>			-Chị bắt tép vất vả thế, chẳng sợ bùn bắn bẩn hết áo trắng sao?</a:t>
            </a:r>
          </a:p>
        </p:txBody>
      </p:sp>
    </p:spTree>
    <p:extLst>
      <p:ext uri="{BB962C8B-B14F-4D97-AF65-F5344CB8AC3E}">
        <p14:creationId xmlns:p14="http://schemas.microsoft.com/office/powerpoint/2010/main" xmlns="" val="351741245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circle(in)">
                                      <p:cBhvr>
                                        <p:cTn id="14"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41563" y="69272"/>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4" name="Rectangle 3"/>
          <p:cNvSpPr/>
          <p:nvPr/>
        </p:nvSpPr>
        <p:spPr>
          <a:xfrm>
            <a:off x="27710" y="533400"/>
            <a:ext cx="9144000" cy="615834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marL="822960" lvl="0" indent="-514350" algn="just">
              <a:spcBef>
                <a:spcPct val="0"/>
              </a:spcBef>
              <a:spcAft>
                <a:spcPts val="600"/>
              </a:spcAft>
              <a:defRPr/>
            </a:pPr>
            <a:endParaRPr lang="en-US" sz="3200">
              <a:solidFill>
                <a:srgbClr val="002060"/>
              </a:solidFill>
              <a:latin typeface="Arial" pitchFamily="34" charset="0"/>
              <a:cs typeface="Arial" pitchFamily="34" charset="0"/>
            </a:endParaRPr>
          </a:p>
        </p:txBody>
      </p:sp>
      <p:sp>
        <p:nvSpPr>
          <p:cNvPr id="6" name="Oval 5"/>
          <p:cNvSpPr/>
          <p:nvPr/>
        </p:nvSpPr>
        <p:spPr>
          <a:xfrm>
            <a:off x="41565" y="5542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8" name="TextBox 7"/>
          <p:cNvSpPr txBox="1"/>
          <p:nvPr/>
        </p:nvSpPr>
        <p:spPr>
          <a:xfrm>
            <a:off x="3505200" y="48490"/>
            <a:ext cx="3810000" cy="461665"/>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Cò và Cuốc</a:t>
            </a:r>
            <a:endParaRPr lang="en-US" sz="2400" dirty="0">
              <a:solidFill>
                <a:srgbClr val="FF0000"/>
              </a:solidFill>
              <a:latin typeface="Arial" pitchFamily="34" charset="0"/>
              <a:cs typeface="Arial" pitchFamily="34" charset="0"/>
            </a:endParaRPr>
          </a:p>
        </p:txBody>
      </p:sp>
      <p:sp>
        <p:nvSpPr>
          <p:cNvPr id="7" name="Rectangle 6"/>
          <p:cNvSpPr/>
          <p:nvPr/>
        </p:nvSpPr>
        <p:spPr>
          <a:xfrm>
            <a:off x="-685800" y="464130"/>
            <a:ext cx="9829800" cy="523220"/>
          </a:xfrm>
          <a:prstGeom prst="rect">
            <a:avLst/>
          </a:prstGeom>
        </p:spPr>
        <p:txBody>
          <a:bodyPr wrap="square">
            <a:spAutoFit/>
          </a:bodyPr>
          <a:lstStyle/>
          <a:p>
            <a:pPr marL="822960" lvl="0" indent="-514350" algn="just">
              <a:spcBef>
                <a:spcPct val="0"/>
              </a:spcBef>
              <a:spcAft>
                <a:spcPts val="600"/>
              </a:spcAft>
              <a:defRPr/>
            </a:pPr>
            <a:r>
              <a:rPr lang="en-US" sz="2800" smtClean="0">
                <a:solidFill>
                  <a:schemeClr val="tx2">
                    <a:lumMod val="75000"/>
                  </a:schemeClr>
                </a:solidFill>
                <a:latin typeface="Arial" pitchFamily="34" charset="0"/>
                <a:cs typeface="Arial" pitchFamily="34" charset="0"/>
              </a:rPr>
              <a:t>           </a:t>
            </a:r>
            <a:endParaRPr lang="en-US" sz="2800">
              <a:solidFill>
                <a:srgbClr val="002060"/>
              </a:solidFill>
              <a:latin typeface="Arial" pitchFamily="34" charset="0"/>
              <a:cs typeface="Arial" pitchFamily="34" charset="0"/>
            </a:endParaRPr>
          </a:p>
        </p:txBody>
      </p:sp>
      <p:sp>
        <p:nvSpPr>
          <p:cNvPr id="9" name="Rounded Rectangle 8"/>
          <p:cNvSpPr/>
          <p:nvPr/>
        </p:nvSpPr>
        <p:spPr>
          <a:xfrm>
            <a:off x="1600200" y="3962400"/>
            <a:ext cx="5451765" cy="53340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r>
              <a:rPr lang="en-US" sz="3200" smtClean="0">
                <a:latin typeface="Arial" pitchFamily="34" charset="0"/>
                <a:cs typeface="Arial" pitchFamily="34" charset="0"/>
              </a:rPr>
              <a:t>Vì sao Cò lại hỏi như vậy?</a:t>
            </a:r>
            <a:endParaRPr lang="en-US" sz="3200" dirty="0">
              <a:latin typeface="Arial" pitchFamily="34" charset="0"/>
              <a:cs typeface="Arial" pitchFamily="34" charset="0"/>
            </a:endParaRPr>
          </a:p>
        </p:txBody>
      </p:sp>
      <p:sp>
        <p:nvSpPr>
          <p:cNvPr id="12" name="Rounded Rectangle 11"/>
          <p:cNvSpPr/>
          <p:nvPr/>
        </p:nvSpPr>
        <p:spPr>
          <a:xfrm>
            <a:off x="55420" y="4648200"/>
            <a:ext cx="9060872" cy="2133600"/>
          </a:xfrm>
          <a:prstGeom prst="roundRect">
            <a:avLst/>
          </a:prstGeom>
          <a:solidFill>
            <a:srgbClr val="0070C0"/>
          </a:solidFill>
        </p:spPr>
        <p:style>
          <a:lnRef idx="3">
            <a:schemeClr val="lt1"/>
          </a:lnRef>
          <a:fillRef idx="1">
            <a:schemeClr val="accent3"/>
          </a:fillRef>
          <a:effectRef idx="1">
            <a:schemeClr val="accent3"/>
          </a:effectRef>
          <a:fontRef idx="minor">
            <a:schemeClr val="lt1"/>
          </a:fontRef>
        </p:style>
        <p:txBody>
          <a:bodyPr rtlCol="0" anchor="ctr"/>
          <a:lstStyle/>
          <a:p>
            <a:pPr lvl="0" algn="just"/>
            <a:r>
              <a:rPr lang="en-US" sz="3200" smtClean="0">
                <a:solidFill>
                  <a:srgbClr val="FFFF00"/>
                </a:solidFill>
                <a:latin typeface="Arial" pitchFamily="34" charset="0"/>
                <a:cs typeface="Arial" pitchFamily="34" charset="0"/>
              </a:rPr>
              <a:t>   Cò hỏi như vậy vì Cuốc nghĩ rằng: áo Cò trắng phau, Cò thường bay dập dờn như múa trên trời cao, chẳng lẽ  có lúc lại phải lội bùn bắt tép bẩn thỉu, khó nhọc như vậy.</a:t>
            </a:r>
            <a:endParaRPr lang="en-US" sz="3200">
              <a:solidFill>
                <a:srgbClr val="FFFF00"/>
              </a:solidFill>
              <a:latin typeface="Arial" pitchFamily="34" charset="0"/>
              <a:cs typeface="Arial" pitchFamily="34" charset="0"/>
            </a:endParaRPr>
          </a:p>
        </p:txBody>
      </p:sp>
      <p:sp>
        <p:nvSpPr>
          <p:cNvPr id="16" name="Rectangle 15"/>
          <p:cNvSpPr/>
          <p:nvPr/>
        </p:nvSpPr>
        <p:spPr>
          <a:xfrm>
            <a:off x="-775855" y="623024"/>
            <a:ext cx="9829800" cy="3339376"/>
          </a:xfrm>
          <a:prstGeom prst="rect">
            <a:avLst/>
          </a:prstGeom>
        </p:spPr>
        <p:txBody>
          <a:bodyPr wrap="square">
            <a:spAutoFit/>
          </a:bodyPr>
          <a:lstStyle/>
          <a:p>
            <a:pPr marL="822960" lvl="0" indent="-514350" algn="just">
              <a:spcBef>
                <a:spcPct val="0"/>
              </a:spcBef>
              <a:spcAft>
                <a:spcPts val="600"/>
              </a:spcAft>
              <a:defRPr/>
            </a:pPr>
            <a:r>
              <a:rPr lang="en-US" sz="2800" smtClean="0">
                <a:solidFill>
                  <a:schemeClr val="tx2">
                    <a:lumMod val="75000"/>
                  </a:schemeClr>
                </a:solidFill>
                <a:latin typeface="Arial" pitchFamily="34" charset="0"/>
                <a:cs typeface="Arial" pitchFamily="34" charset="0"/>
              </a:rPr>
              <a:t> 		</a:t>
            </a:r>
            <a:r>
              <a:rPr lang="en-US" sz="2800" smtClean="0">
                <a:solidFill>
                  <a:srgbClr val="002060"/>
                </a:solidFill>
                <a:latin typeface="Arial" pitchFamily="34" charset="0"/>
                <a:cs typeface="Arial" pitchFamily="34" charset="0"/>
              </a:rPr>
              <a:t>Cò </a:t>
            </a:r>
            <a:r>
              <a:rPr lang="en-US" sz="2800">
                <a:solidFill>
                  <a:srgbClr val="002060"/>
                </a:solidFill>
                <a:latin typeface="Arial" pitchFamily="34" charset="0"/>
                <a:cs typeface="Arial" pitchFamily="34" charset="0"/>
              </a:rPr>
              <a:t>vui vẻ trả lời:</a:t>
            </a:r>
          </a:p>
          <a:p>
            <a:pPr marL="822960" lvl="0" indent="-514350" algn="just">
              <a:spcBef>
                <a:spcPct val="0"/>
              </a:spcBef>
              <a:spcAft>
                <a:spcPts val="600"/>
              </a:spcAft>
              <a:defRPr/>
            </a:pPr>
            <a:r>
              <a:rPr lang="en-US" sz="2800">
                <a:solidFill>
                  <a:srgbClr val="002060"/>
                </a:solidFill>
                <a:latin typeface="Arial" pitchFamily="34" charset="0"/>
                <a:cs typeface="Arial" pitchFamily="34" charset="0"/>
              </a:rPr>
              <a:t>		</a:t>
            </a:r>
            <a:r>
              <a:rPr lang="en-US" sz="2800" smtClean="0">
                <a:solidFill>
                  <a:srgbClr val="002060"/>
                </a:solidFill>
                <a:latin typeface="Arial" pitchFamily="34" charset="0"/>
                <a:cs typeface="Arial" pitchFamily="34" charset="0"/>
              </a:rPr>
              <a:t>-</a:t>
            </a:r>
            <a:r>
              <a:rPr lang="en-US" sz="2800">
                <a:solidFill>
                  <a:srgbClr val="002060"/>
                </a:solidFill>
                <a:latin typeface="Arial" pitchFamily="34" charset="0"/>
                <a:cs typeface="Arial" pitchFamily="34" charset="0"/>
              </a:rPr>
              <a:t>Khi làm việc, ngại gì bẩn hở chị?</a:t>
            </a:r>
          </a:p>
          <a:p>
            <a:pPr marL="822960" lvl="0" indent="-514350" algn="just">
              <a:spcBef>
                <a:spcPct val="0"/>
              </a:spcBef>
              <a:spcAft>
                <a:spcPts val="600"/>
              </a:spcAft>
              <a:defRPr/>
            </a:pPr>
            <a:r>
              <a:rPr lang="en-US" sz="2800">
                <a:solidFill>
                  <a:srgbClr val="002060"/>
                </a:solidFill>
                <a:latin typeface="Arial" pitchFamily="34" charset="0"/>
                <a:cs typeface="Arial" pitchFamily="34" charset="0"/>
              </a:rPr>
              <a:t>		</a:t>
            </a:r>
            <a:r>
              <a:rPr lang="en-US" sz="2800" smtClean="0">
                <a:solidFill>
                  <a:srgbClr val="002060"/>
                </a:solidFill>
                <a:latin typeface="Arial" pitchFamily="34" charset="0"/>
                <a:cs typeface="Arial" pitchFamily="34" charset="0"/>
              </a:rPr>
              <a:t>Cuốc </a:t>
            </a:r>
            <a:r>
              <a:rPr lang="en-US" sz="2800">
                <a:solidFill>
                  <a:srgbClr val="002060"/>
                </a:solidFill>
                <a:latin typeface="Arial" pitchFamily="34" charset="0"/>
                <a:cs typeface="Arial" pitchFamily="34" charset="0"/>
              </a:rPr>
              <a:t>bảo:</a:t>
            </a:r>
          </a:p>
          <a:p>
            <a:pPr marL="822960" lvl="0" indent="-514350" algn="just">
              <a:spcBef>
                <a:spcPct val="0"/>
              </a:spcBef>
              <a:spcAft>
                <a:spcPts val="600"/>
              </a:spcAft>
              <a:defRPr/>
            </a:pPr>
            <a:r>
              <a:rPr lang="en-US" sz="2800">
                <a:solidFill>
                  <a:srgbClr val="002060"/>
                </a:solidFill>
                <a:latin typeface="Arial" pitchFamily="34" charset="0"/>
                <a:cs typeface="Arial" pitchFamily="34" charset="0"/>
              </a:rPr>
              <a:t>		</a:t>
            </a:r>
            <a:r>
              <a:rPr lang="en-US" sz="2800" smtClean="0">
                <a:solidFill>
                  <a:srgbClr val="002060"/>
                </a:solidFill>
                <a:latin typeface="Arial" pitchFamily="34" charset="0"/>
                <a:cs typeface="Arial" pitchFamily="34" charset="0"/>
              </a:rPr>
              <a:t>-</a:t>
            </a:r>
            <a:r>
              <a:rPr lang="en-US" sz="2800">
                <a:solidFill>
                  <a:srgbClr val="002060"/>
                </a:solidFill>
                <a:latin typeface="Arial" pitchFamily="34" charset="0"/>
                <a:cs typeface="Arial" pitchFamily="34" charset="0"/>
              </a:rPr>
              <a:t>Em sống trong bụi cây dưới đất, nhìn lên trời xanh, thấy các anh chị trắng phau phau, đôi cánh dập dờn như múa, không nghĩ cũng có lúc chị phải khó nhọc thế này.</a:t>
            </a:r>
          </a:p>
        </p:txBody>
      </p:sp>
    </p:spTree>
    <p:extLst>
      <p:ext uri="{BB962C8B-B14F-4D97-AF65-F5344CB8AC3E}">
        <p14:creationId xmlns:p14="http://schemas.microsoft.com/office/powerpoint/2010/main" xmlns="" val="352437862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41563" y="69272"/>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4" name="Rectangle 3"/>
          <p:cNvSpPr/>
          <p:nvPr/>
        </p:nvSpPr>
        <p:spPr>
          <a:xfrm>
            <a:off x="83129" y="510155"/>
            <a:ext cx="9144000" cy="615834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marL="822960" lvl="0" indent="-514350" algn="just">
              <a:spcBef>
                <a:spcPct val="0"/>
              </a:spcBef>
              <a:spcAft>
                <a:spcPts val="600"/>
              </a:spcAft>
              <a:defRPr/>
            </a:pPr>
            <a:endParaRPr lang="en-US" sz="3200">
              <a:solidFill>
                <a:srgbClr val="002060"/>
              </a:solidFill>
              <a:latin typeface="Arial" pitchFamily="34" charset="0"/>
              <a:cs typeface="Arial" pitchFamily="34" charset="0"/>
            </a:endParaRPr>
          </a:p>
        </p:txBody>
      </p:sp>
      <p:sp>
        <p:nvSpPr>
          <p:cNvPr id="6" name="Oval 5"/>
          <p:cNvSpPr/>
          <p:nvPr/>
        </p:nvSpPr>
        <p:spPr>
          <a:xfrm>
            <a:off x="41565" y="5542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8" name="TextBox 7"/>
          <p:cNvSpPr txBox="1"/>
          <p:nvPr/>
        </p:nvSpPr>
        <p:spPr>
          <a:xfrm>
            <a:off x="3505200" y="48490"/>
            <a:ext cx="3810000" cy="461665"/>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Cò và Cuốc</a:t>
            </a:r>
            <a:endParaRPr lang="en-US" sz="2400" dirty="0">
              <a:solidFill>
                <a:srgbClr val="FF0000"/>
              </a:solidFill>
              <a:latin typeface="Arial" pitchFamily="34" charset="0"/>
              <a:cs typeface="Arial" pitchFamily="34" charset="0"/>
            </a:endParaRPr>
          </a:p>
        </p:txBody>
      </p:sp>
      <p:sp>
        <p:nvSpPr>
          <p:cNvPr id="7" name="Rectangle 6"/>
          <p:cNvSpPr/>
          <p:nvPr/>
        </p:nvSpPr>
        <p:spPr>
          <a:xfrm>
            <a:off x="-685800" y="464130"/>
            <a:ext cx="9829800" cy="523220"/>
          </a:xfrm>
          <a:prstGeom prst="rect">
            <a:avLst/>
          </a:prstGeom>
        </p:spPr>
        <p:txBody>
          <a:bodyPr wrap="square">
            <a:spAutoFit/>
          </a:bodyPr>
          <a:lstStyle/>
          <a:p>
            <a:pPr marL="822960" lvl="0" indent="-514350" algn="just">
              <a:spcBef>
                <a:spcPct val="0"/>
              </a:spcBef>
              <a:spcAft>
                <a:spcPts val="600"/>
              </a:spcAft>
              <a:defRPr/>
            </a:pPr>
            <a:r>
              <a:rPr lang="en-US" sz="2800" smtClean="0">
                <a:solidFill>
                  <a:schemeClr val="tx2">
                    <a:lumMod val="75000"/>
                  </a:schemeClr>
                </a:solidFill>
                <a:latin typeface="Arial" pitchFamily="34" charset="0"/>
                <a:cs typeface="Arial" pitchFamily="34" charset="0"/>
              </a:rPr>
              <a:t>           </a:t>
            </a:r>
            <a:endParaRPr lang="en-US" sz="2800">
              <a:solidFill>
                <a:srgbClr val="002060"/>
              </a:solidFill>
              <a:latin typeface="Arial" pitchFamily="34" charset="0"/>
              <a:cs typeface="Arial" pitchFamily="34" charset="0"/>
            </a:endParaRPr>
          </a:p>
        </p:txBody>
      </p:sp>
      <p:sp>
        <p:nvSpPr>
          <p:cNvPr id="9" name="Rounded Rectangle 8"/>
          <p:cNvSpPr/>
          <p:nvPr/>
        </p:nvSpPr>
        <p:spPr>
          <a:xfrm>
            <a:off x="304800" y="3023681"/>
            <a:ext cx="8610600" cy="898887"/>
          </a:xfrm>
          <a:prstGeom prst="roundRect">
            <a:avLst/>
          </a:prstGeom>
          <a:solidFill>
            <a:srgbClr val="00B05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2800" smtClean="0">
                <a:latin typeface="Arial" pitchFamily="34" charset="0"/>
                <a:cs typeface="Arial" pitchFamily="34" charset="0"/>
              </a:rPr>
              <a:t>Câu trả lời của Cò chứa một lời khuyên. Lời khuyên đó là gì?</a:t>
            </a:r>
            <a:endParaRPr lang="en-US" sz="2800" dirty="0">
              <a:latin typeface="Arial" pitchFamily="34" charset="0"/>
              <a:cs typeface="Arial" pitchFamily="34" charset="0"/>
            </a:endParaRPr>
          </a:p>
        </p:txBody>
      </p:sp>
      <p:sp>
        <p:nvSpPr>
          <p:cNvPr id="12" name="Rounded Rectangle 11"/>
          <p:cNvSpPr/>
          <p:nvPr/>
        </p:nvSpPr>
        <p:spPr>
          <a:xfrm>
            <a:off x="55420" y="4876800"/>
            <a:ext cx="2687780" cy="1219200"/>
          </a:xfrm>
          <a:prstGeom prst="roundRect">
            <a:avLst/>
          </a:prstGeom>
          <a:solidFill>
            <a:srgbClr val="0070C0"/>
          </a:solidFill>
        </p:spPr>
        <p:style>
          <a:lnRef idx="3">
            <a:schemeClr val="lt1"/>
          </a:lnRef>
          <a:fillRef idx="1">
            <a:schemeClr val="accent3"/>
          </a:fillRef>
          <a:effectRef idx="1">
            <a:schemeClr val="accent3"/>
          </a:effectRef>
          <a:fontRef idx="minor">
            <a:schemeClr val="lt1"/>
          </a:fontRef>
        </p:style>
        <p:txBody>
          <a:bodyPr rtlCol="0" anchor="ctr"/>
          <a:lstStyle/>
          <a:p>
            <a:pPr lvl="0" algn="ctr"/>
            <a:r>
              <a:rPr lang="en-US" sz="3200" smtClean="0">
                <a:solidFill>
                  <a:srgbClr val="FFFF00"/>
                </a:solidFill>
                <a:latin typeface="Arial" pitchFamily="34" charset="0"/>
                <a:cs typeface="Arial" pitchFamily="34" charset="0"/>
              </a:rPr>
              <a:t> </a:t>
            </a:r>
            <a:r>
              <a:rPr lang="en-US" sz="3200" smtClean="0">
                <a:latin typeface="Arial" pitchFamily="34" charset="0"/>
                <a:cs typeface="Arial" pitchFamily="34" charset="0"/>
              </a:rPr>
              <a:t>Lời khuyên </a:t>
            </a:r>
          </a:p>
          <a:p>
            <a:pPr lvl="0" algn="ctr"/>
            <a:r>
              <a:rPr lang="en-US" sz="3200" smtClean="0">
                <a:latin typeface="Arial" pitchFamily="34" charset="0"/>
                <a:cs typeface="Arial" pitchFamily="34" charset="0"/>
              </a:rPr>
              <a:t>đó </a:t>
            </a:r>
            <a:r>
              <a:rPr lang="en-US" sz="3200">
                <a:latin typeface="Arial" pitchFamily="34" charset="0"/>
                <a:cs typeface="Arial" pitchFamily="34" charset="0"/>
              </a:rPr>
              <a:t>là :</a:t>
            </a:r>
            <a:endParaRPr lang="en-US" sz="3200">
              <a:solidFill>
                <a:srgbClr val="FFFF00"/>
              </a:solidFill>
              <a:latin typeface="Arial" pitchFamily="34" charset="0"/>
              <a:cs typeface="Arial" pitchFamily="34" charset="0"/>
            </a:endParaRPr>
          </a:p>
        </p:txBody>
      </p:sp>
      <p:sp>
        <p:nvSpPr>
          <p:cNvPr id="16" name="Rectangle 15"/>
          <p:cNvSpPr/>
          <p:nvPr/>
        </p:nvSpPr>
        <p:spPr>
          <a:xfrm>
            <a:off x="-775855" y="623024"/>
            <a:ext cx="9829800" cy="2400657"/>
          </a:xfrm>
          <a:prstGeom prst="rect">
            <a:avLst/>
          </a:prstGeom>
        </p:spPr>
        <p:txBody>
          <a:bodyPr wrap="square">
            <a:spAutoFit/>
          </a:bodyPr>
          <a:lstStyle/>
          <a:p>
            <a:pPr marL="822960" lvl="0" indent="-514350" algn="just">
              <a:spcBef>
                <a:spcPct val="0"/>
              </a:spcBef>
              <a:spcAft>
                <a:spcPts val="600"/>
              </a:spcAft>
              <a:defRPr/>
            </a:pPr>
            <a:r>
              <a:rPr lang="en-US" sz="2800" smtClean="0">
                <a:solidFill>
                  <a:schemeClr val="tx2">
                    <a:lumMod val="75000"/>
                  </a:schemeClr>
                </a:solidFill>
                <a:latin typeface="Arial" pitchFamily="34" charset="0"/>
                <a:cs typeface="Arial" pitchFamily="34" charset="0"/>
              </a:rPr>
              <a:t> 		   </a:t>
            </a:r>
            <a:r>
              <a:rPr lang="en-US" sz="2800" smtClean="0">
                <a:solidFill>
                  <a:srgbClr val="002060"/>
                </a:solidFill>
                <a:latin typeface="Arial" pitchFamily="34" charset="0"/>
                <a:cs typeface="Arial" pitchFamily="34" charset="0"/>
              </a:rPr>
              <a:t>Cò </a:t>
            </a:r>
            <a:r>
              <a:rPr lang="en-US" sz="2800">
                <a:solidFill>
                  <a:srgbClr val="002060"/>
                </a:solidFill>
                <a:latin typeface="Arial" pitchFamily="34" charset="0"/>
                <a:cs typeface="Arial" pitchFamily="34" charset="0"/>
              </a:rPr>
              <a:t>trả lời:</a:t>
            </a:r>
          </a:p>
          <a:p>
            <a:pPr marL="822960" lvl="0" indent="-514350" algn="just">
              <a:spcBef>
                <a:spcPct val="0"/>
              </a:spcBef>
              <a:spcAft>
                <a:spcPts val="600"/>
              </a:spcAft>
              <a:defRPr/>
            </a:pPr>
            <a:r>
              <a:rPr lang="en-US" sz="2800">
                <a:solidFill>
                  <a:srgbClr val="002060"/>
                </a:solidFill>
                <a:latin typeface="Arial" pitchFamily="34" charset="0"/>
                <a:cs typeface="Arial" pitchFamily="34" charset="0"/>
              </a:rPr>
              <a:t>		</a:t>
            </a:r>
            <a:r>
              <a:rPr lang="en-US" sz="2800" smtClean="0">
                <a:solidFill>
                  <a:srgbClr val="002060"/>
                </a:solidFill>
                <a:latin typeface="Arial" pitchFamily="34" charset="0"/>
                <a:cs typeface="Arial" pitchFamily="34" charset="0"/>
              </a:rPr>
              <a:t>  -</a:t>
            </a:r>
            <a:r>
              <a:rPr lang="en-US" sz="2800">
                <a:solidFill>
                  <a:srgbClr val="002060"/>
                </a:solidFill>
                <a:latin typeface="Arial" pitchFamily="34" charset="0"/>
                <a:cs typeface="Arial" pitchFamily="34" charset="0"/>
              </a:rPr>
              <a:t>Phải có lúc vất vả lội bùn mới có khi được thảnh thơi bay lên trời cao. Còn áo bẩn muốn sạch thì có khó gì!</a:t>
            </a:r>
          </a:p>
          <a:p>
            <a:pPr marL="822960" lvl="0" indent="-514350" algn="just">
              <a:spcBef>
                <a:spcPct val="0"/>
              </a:spcBef>
              <a:spcAft>
                <a:spcPts val="600"/>
              </a:spcAft>
              <a:defRPr/>
            </a:pPr>
            <a:r>
              <a:rPr lang="en-US" sz="2800">
                <a:solidFill>
                  <a:srgbClr val="002060"/>
                </a:solidFill>
                <a:latin typeface="Arial" pitchFamily="34" charset="0"/>
                <a:cs typeface="Arial" pitchFamily="34" charset="0"/>
              </a:rPr>
              <a:t>		</a:t>
            </a:r>
            <a:r>
              <a:rPr lang="en-US" sz="2800" smtClean="0">
                <a:solidFill>
                  <a:srgbClr val="002060"/>
                </a:solidFill>
                <a:latin typeface="Arial" pitchFamily="34" charset="0"/>
                <a:cs typeface="Arial" pitchFamily="34" charset="0"/>
              </a:rPr>
              <a:t>  Kiếm </a:t>
            </a:r>
            <a:r>
              <a:rPr lang="en-US" sz="2800">
                <a:solidFill>
                  <a:srgbClr val="002060"/>
                </a:solidFill>
                <a:latin typeface="Arial" pitchFamily="34" charset="0"/>
                <a:cs typeface="Arial" pitchFamily="34" charset="0"/>
              </a:rPr>
              <a:t>ăn xong, Cò tắm rửa, tấm áo lại trắng tinh, rồi cất cánh bay, đôi cánh dập dờn như múa.</a:t>
            </a:r>
            <a:endParaRPr lang="en-US" sz="2400">
              <a:solidFill>
                <a:srgbClr val="002060"/>
              </a:solidFill>
              <a:latin typeface="Arial" pitchFamily="34" charset="0"/>
              <a:cs typeface="Arial" pitchFamily="34" charset="0"/>
            </a:endParaRPr>
          </a:p>
        </p:txBody>
      </p:sp>
      <p:sp>
        <p:nvSpPr>
          <p:cNvPr id="10" name="Rounded Rectangle 9"/>
          <p:cNvSpPr/>
          <p:nvPr/>
        </p:nvSpPr>
        <p:spPr>
          <a:xfrm>
            <a:off x="3505200" y="4148570"/>
            <a:ext cx="4571999" cy="737755"/>
          </a:xfrm>
          <a:prstGeom prst="roundRect">
            <a:avLst/>
          </a:prstGeom>
          <a:solidFill>
            <a:srgbClr val="0070C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Lao động không ngại bẩn.</a:t>
            </a:r>
            <a:endParaRPr lang="en-US" sz="2800" dirty="0">
              <a:solidFill>
                <a:schemeClr val="bg1"/>
              </a:solidFill>
              <a:latin typeface="Arial" pitchFamily="34" charset="0"/>
              <a:cs typeface="Arial" pitchFamily="34" charset="0"/>
            </a:endParaRPr>
          </a:p>
        </p:txBody>
      </p:sp>
      <p:sp>
        <p:nvSpPr>
          <p:cNvPr id="11" name="Rounded Rectangle 10"/>
          <p:cNvSpPr/>
          <p:nvPr/>
        </p:nvSpPr>
        <p:spPr>
          <a:xfrm>
            <a:off x="3491345" y="5049980"/>
            <a:ext cx="5424055" cy="762000"/>
          </a:xfrm>
          <a:prstGeom prst="roundRect">
            <a:avLst/>
          </a:prstGeom>
          <a:solidFill>
            <a:srgbClr val="0070C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Phải lao động mới có cái ăn</a:t>
            </a:r>
            <a:endParaRPr lang="en-US" sz="2800" dirty="0">
              <a:solidFill>
                <a:schemeClr val="bg1"/>
              </a:solidFill>
              <a:latin typeface="Arial" pitchFamily="34" charset="0"/>
              <a:cs typeface="Arial" pitchFamily="34" charset="0"/>
            </a:endParaRPr>
          </a:p>
        </p:txBody>
      </p:sp>
      <p:cxnSp>
        <p:nvCxnSpPr>
          <p:cNvPr id="13" name="Straight Arrow Connector 12"/>
          <p:cNvCxnSpPr>
            <a:stCxn id="12" idx="3"/>
            <a:endCxn id="10" idx="1"/>
          </p:cNvCxnSpPr>
          <p:nvPr/>
        </p:nvCxnSpPr>
        <p:spPr>
          <a:xfrm flipV="1">
            <a:off x="2743200" y="4517448"/>
            <a:ext cx="762000" cy="96895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12" idx="3"/>
            <a:endCxn id="11" idx="1"/>
          </p:cNvCxnSpPr>
          <p:nvPr/>
        </p:nvCxnSpPr>
        <p:spPr>
          <a:xfrm flipV="1">
            <a:off x="2743200" y="5430980"/>
            <a:ext cx="748145" cy="5542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3510395" y="5920350"/>
            <a:ext cx="5543550" cy="762000"/>
          </a:xfrm>
          <a:prstGeom prst="roundRect">
            <a:avLst/>
          </a:prstGeom>
          <a:solidFill>
            <a:srgbClr val="0070C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Mọi người ai cũng phải lao động.</a:t>
            </a:r>
            <a:endParaRPr lang="en-US" sz="2800" dirty="0">
              <a:solidFill>
                <a:schemeClr val="bg1"/>
              </a:solidFill>
              <a:latin typeface="Arial" pitchFamily="34" charset="0"/>
              <a:cs typeface="Arial" pitchFamily="34" charset="0"/>
            </a:endParaRPr>
          </a:p>
        </p:txBody>
      </p:sp>
      <p:cxnSp>
        <p:nvCxnSpPr>
          <p:cNvPr id="17" name="Straight Arrow Connector 16"/>
          <p:cNvCxnSpPr>
            <a:stCxn id="12" idx="3"/>
            <a:endCxn id="15" idx="1"/>
          </p:cNvCxnSpPr>
          <p:nvPr/>
        </p:nvCxnSpPr>
        <p:spPr>
          <a:xfrm>
            <a:off x="2743200" y="5486400"/>
            <a:ext cx="767195" cy="8149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0434659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down)">
                                      <p:cBhvr>
                                        <p:cTn id="17" dur="500"/>
                                        <p:tgtEl>
                                          <p:spTgt spid="13"/>
                                        </p:tgtEl>
                                      </p:cBhvr>
                                    </p:animEffect>
                                  </p:childTnLst>
                                </p:cTn>
                              </p:par>
                            </p:childTnLst>
                          </p:cTn>
                        </p:par>
                        <p:par>
                          <p:cTn id="18" fill="hold">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left)">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down)">
                                      <p:cBhvr>
                                        <p:cTn id="26" dur="500"/>
                                        <p:tgtEl>
                                          <p:spTgt spid="14"/>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left)">
                                      <p:cBhvr>
                                        <p:cTn id="30" dur="500"/>
                                        <p:tgtEl>
                                          <p:spTgt spid="11"/>
                                        </p:tgtEl>
                                      </p:cBhvr>
                                    </p:animEffect>
                                  </p:childTnLst>
                                </p:cTn>
                              </p:par>
                            </p:childTnLst>
                          </p:cTn>
                        </p:par>
                        <p:par>
                          <p:cTn id="31" fill="hold">
                            <p:stCondLst>
                              <p:cond delay="1000"/>
                            </p:stCondLst>
                            <p:childTnLst>
                              <p:par>
                                <p:cTn id="32" presetID="22" presetClass="entr" presetSubtype="8" fill="hold" grpId="0" nodeType="after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left)">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ipe(up)">
                                      <p:cBhvr>
                                        <p:cTn id="3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0" grpId="0" animBg="1"/>
      <p:bldP spid="11"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sz="quarter"/>
          </p:nvPr>
        </p:nvSpPr>
        <p:spPr/>
        <p:txBody>
          <a:bodyPr/>
          <a:lstStyle/>
          <a:p>
            <a:endParaRPr lang="en-US" smtClean="0"/>
          </a:p>
        </p:txBody>
      </p:sp>
      <p:pic>
        <p:nvPicPr>
          <p:cNvPr id="77827" name="Picture 3">
            <a:hlinkClick r:id="" action="ppaction://media"/>
          </p:cNvPr>
          <p:cNvPicPr>
            <a:picLocks noGrp="1" noRot="1" noChangeAspect="1" noChangeArrowheads="1"/>
          </p:cNvPicPr>
          <p:nvPr>
            <p:ph sz="quarter" idx="1"/>
            <a:wavAudioFile r:embed="rId2" name="j0214098.wav"/>
          </p:nvPr>
        </p:nvPicPr>
        <p:blipFill>
          <a:blip r:embed="rId4" cstate="print"/>
          <a:stretch>
            <a:fillRect/>
          </a:stretch>
        </p:blipFill>
        <p:spPr>
          <a:xfrm>
            <a:off x="2171700" y="2389188"/>
            <a:ext cx="609600" cy="609600"/>
          </a:xfrm>
        </p:spPr>
      </p:pic>
      <p:graphicFrame>
        <p:nvGraphicFramePr>
          <p:cNvPr id="1026" name="Object 2"/>
          <p:cNvGraphicFramePr>
            <a:graphicFrameLocks noGrp="1" noChangeAspect="1"/>
          </p:cNvGraphicFramePr>
          <p:nvPr>
            <p:ph sz="quarter" idx="2"/>
          </p:nvPr>
        </p:nvGraphicFramePr>
        <p:xfrm>
          <a:off x="6162675" y="2030413"/>
          <a:ext cx="1008063" cy="1327150"/>
        </p:xfrm>
        <a:graphic>
          <a:graphicData uri="http://schemas.openxmlformats.org/presentationml/2006/ole">
            <p:oleObj spid="_x0000_s1026" name="Flash Document" r:id="rId5" imgW="1008360" imgH="1327320" progId="">
              <p:embed/>
            </p:oleObj>
          </a:graphicData>
        </a:graphic>
      </p:graphicFrame>
      <p:graphicFrame>
        <p:nvGraphicFramePr>
          <p:cNvPr id="1027" name="Object 3"/>
          <p:cNvGraphicFramePr>
            <a:graphicFrameLocks noGrp="1" noChangeAspect="1"/>
          </p:cNvGraphicFramePr>
          <p:nvPr>
            <p:ph sz="quarter" idx="3"/>
          </p:nvPr>
        </p:nvGraphicFramePr>
        <p:xfrm>
          <a:off x="1876425" y="4281488"/>
          <a:ext cx="1198563" cy="1501775"/>
        </p:xfrm>
        <a:graphic>
          <a:graphicData uri="http://schemas.openxmlformats.org/presentationml/2006/ole">
            <p:oleObj spid="_x0000_s1027" name="Flash Document" r:id="rId6" imgW="1198800" imgH="1502280" progId="">
              <p:embed/>
            </p:oleObj>
          </a:graphicData>
        </a:graphic>
      </p:graphicFrame>
      <p:sp>
        <p:nvSpPr>
          <p:cNvPr id="77830" name="AutoShape 6"/>
          <p:cNvSpPr>
            <a:spLocks noChangeArrowheads="1"/>
          </p:cNvSpPr>
          <p:nvPr/>
        </p:nvSpPr>
        <p:spPr bwMode="auto">
          <a:xfrm>
            <a:off x="73025" y="1125538"/>
            <a:ext cx="9036050" cy="5661025"/>
          </a:xfrm>
          <a:prstGeom prst="flowChartAlternateProcess">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lstStyle/>
          <a:p>
            <a:pPr>
              <a:defRPr/>
            </a:pPr>
            <a:endParaRPr lang="en-US"/>
          </a:p>
        </p:txBody>
      </p:sp>
      <p:sp>
        <p:nvSpPr>
          <p:cNvPr id="77831" name="AutoShape 7"/>
          <p:cNvSpPr>
            <a:spLocks noChangeArrowheads="1"/>
          </p:cNvSpPr>
          <p:nvPr/>
        </p:nvSpPr>
        <p:spPr bwMode="auto">
          <a:xfrm>
            <a:off x="66675" y="69851"/>
            <a:ext cx="9036050" cy="6407150"/>
          </a:xfrm>
          <a:prstGeom prst="flowChartAlternateProcess">
            <a:avLst/>
          </a:prstGeom>
          <a:solidFill>
            <a:schemeClr val="bg1"/>
          </a:solidFill>
          <a:ln w="28575" cap="sq">
            <a:solidFill>
              <a:srgbClr val="3399FF"/>
            </a:solidFill>
            <a:miter lim="800000"/>
            <a:headEnd/>
            <a:tailEnd/>
          </a:ln>
          <a:effectLst>
            <a:outerShdw dist="35921" dir="2700000" algn="ctr" rotWithShape="0">
              <a:srgbClr val="C0C0C0"/>
            </a:outerShdw>
          </a:effectLst>
        </p:spPr>
        <p:txBody>
          <a:bodyPr wrap="none" anchor="ctr"/>
          <a:lstStyle/>
          <a:p>
            <a:pPr>
              <a:defRPr/>
            </a:pPr>
            <a:endParaRPr lang="en-US"/>
          </a:p>
        </p:txBody>
      </p:sp>
      <p:sp>
        <p:nvSpPr>
          <p:cNvPr id="77832" name="Text Box 8"/>
          <p:cNvSpPr txBox="1">
            <a:spLocks noChangeArrowheads="1"/>
          </p:cNvSpPr>
          <p:nvPr/>
        </p:nvSpPr>
        <p:spPr bwMode="auto">
          <a:xfrm>
            <a:off x="684213" y="3500438"/>
            <a:ext cx="287337" cy="457200"/>
          </a:xfrm>
          <a:prstGeom prst="rect">
            <a:avLst/>
          </a:prstGeom>
          <a:noFill/>
          <a:ln w="9525" cap="sq">
            <a:noFill/>
            <a:miter lim="800000"/>
            <a:headEnd/>
            <a:tailEnd/>
          </a:ln>
          <a:effectLst>
            <a:outerShdw dist="35921" dir="2700000" algn="ctr" rotWithShape="0">
              <a:srgbClr val="C0C0C0"/>
            </a:outerShdw>
          </a:effectLst>
        </p:spPr>
        <p:txBody>
          <a:bodyPr>
            <a:spAutoFit/>
          </a:bodyPr>
          <a:lstStyle/>
          <a:p>
            <a:pPr>
              <a:spcBef>
                <a:spcPct val="50000"/>
              </a:spcBef>
              <a:defRPr/>
            </a:pPr>
            <a:r>
              <a:rPr kumimoji="1" lang="en-US" sz="2400">
                <a:latin typeface="MS Song" pitchFamily="49" charset="-122"/>
              </a:rPr>
              <a:t> </a:t>
            </a:r>
            <a:endParaRPr kumimoji="1" lang="en-US" sz="2400">
              <a:solidFill>
                <a:srgbClr val="003399"/>
              </a:solidFill>
              <a:latin typeface="MS Song" pitchFamily="49" charset="-122"/>
            </a:endParaRPr>
          </a:p>
        </p:txBody>
      </p:sp>
      <p:pic>
        <p:nvPicPr>
          <p:cNvPr id="1033" name="Picture 10" descr="AG00433_"/>
          <p:cNvPicPr>
            <a:picLocks noChangeAspect="1" noChangeArrowheads="1" noCrop="1"/>
          </p:cNvPicPr>
          <p:nvPr/>
        </p:nvPicPr>
        <p:blipFill>
          <a:blip r:embed="rId7" cstate="print"/>
          <a:srcRect/>
          <a:stretch>
            <a:fillRect/>
          </a:stretch>
        </p:blipFill>
        <p:spPr bwMode="auto">
          <a:xfrm flipH="1">
            <a:off x="8458200" y="0"/>
            <a:ext cx="685800" cy="700088"/>
          </a:xfrm>
          <a:prstGeom prst="rect">
            <a:avLst/>
          </a:prstGeom>
          <a:noFill/>
          <a:ln w="9525">
            <a:noFill/>
            <a:miter lim="800000"/>
            <a:headEnd/>
            <a:tailEnd/>
          </a:ln>
        </p:spPr>
      </p:pic>
      <p:pic>
        <p:nvPicPr>
          <p:cNvPr id="1034" name="Picture 15" descr="LVKMTU~1"/>
          <p:cNvPicPr>
            <a:picLocks noChangeAspect="1" noChangeArrowheads="1" noCrop="1"/>
          </p:cNvPicPr>
          <p:nvPr/>
        </p:nvPicPr>
        <p:blipFill>
          <a:blip r:embed="rId8" cstate="print"/>
          <a:srcRect/>
          <a:stretch>
            <a:fillRect/>
          </a:stretch>
        </p:blipFill>
        <p:spPr bwMode="auto">
          <a:xfrm>
            <a:off x="0" y="381000"/>
            <a:ext cx="1216114" cy="1057276"/>
          </a:xfrm>
          <a:prstGeom prst="rect">
            <a:avLst/>
          </a:prstGeom>
          <a:noFill/>
          <a:ln w="9525">
            <a:noFill/>
            <a:miter lim="800000"/>
            <a:headEnd/>
            <a:tailEnd/>
          </a:ln>
        </p:spPr>
      </p:pic>
      <p:pic>
        <p:nvPicPr>
          <p:cNvPr id="1035" name="Picture 12" descr="BUGHRTCP"/>
          <p:cNvPicPr>
            <a:picLocks noChangeAspect="1" noChangeArrowheads="1" noCrop="1"/>
          </p:cNvPicPr>
          <p:nvPr/>
        </p:nvPicPr>
        <p:blipFill>
          <a:blip r:embed="rId9" cstate="print"/>
          <a:srcRect/>
          <a:stretch>
            <a:fillRect/>
          </a:stretch>
        </p:blipFill>
        <p:spPr bwMode="auto">
          <a:xfrm>
            <a:off x="838200" y="2819400"/>
            <a:ext cx="3200400" cy="1092403"/>
          </a:xfrm>
          <a:prstGeom prst="rect">
            <a:avLst/>
          </a:prstGeom>
          <a:noFill/>
          <a:ln w="9525">
            <a:noFill/>
            <a:miter lim="800000"/>
            <a:headEnd/>
            <a:tailEnd/>
          </a:ln>
        </p:spPr>
      </p:pic>
      <p:pic>
        <p:nvPicPr>
          <p:cNvPr id="1036" name="Picture 12" descr="BUGHRTCP"/>
          <p:cNvPicPr>
            <a:picLocks noChangeAspect="1" noChangeArrowheads="1" noCrop="1"/>
          </p:cNvPicPr>
          <p:nvPr/>
        </p:nvPicPr>
        <p:blipFill>
          <a:blip r:embed="rId9" cstate="print"/>
          <a:srcRect/>
          <a:stretch>
            <a:fillRect/>
          </a:stretch>
        </p:blipFill>
        <p:spPr bwMode="auto">
          <a:xfrm>
            <a:off x="1447800" y="4038600"/>
            <a:ext cx="6248400" cy="2132628"/>
          </a:xfrm>
          <a:prstGeom prst="rect">
            <a:avLst/>
          </a:prstGeom>
          <a:noFill/>
          <a:ln w="9525">
            <a:noFill/>
            <a:miter lim="800000"/>
            <a:headEnd/>
            <a:tailEnd/>
          </a:ln>
        </p:spPr>
      </p:pic>
      <p:pic>
        <p:nvPicPr>
          <p:cNvPr id="1037" name="Picture 12" descr="BUGHRTCP"/>
          <p:cNvPicPr>
            <a:picLocks noChangeAspect="1" noChangeArrowheads="1" noCrop="1"/>
          </p:cNvPicPr>
          <p:nvPr/>
        </p:nvPicPr>
        <p:blipFill>
          <a:blip r:embed="rId9" cstate="print"/>
          <a:srcRect/>
          <a:stretch>
            <a:fillRect/>
          </a:stretch>
        </p:blipFill>
        <p:spPr bwMode="auto">
          <a:xfrm>
            <a:off x="3124200" y="1828800"/>
            <a:ext cx="2133600" cy="728663"/>
          </a:xfrm>
          <a:prstGeom prst="rect">
            <a:avLst/>
          </a:prstGeom>
          <a:noFill/>
          <a:ln w="9525">
            <a:noFill/>
            <a:miter lim="800000"/>
            <a:headEnd/>
            <a:tailEnd/>
          </a:ln>
        </p:spPr>
      </p:pic>
      <p:pic>
        <p:nvPicPr>
          <p:cNvPr id="1038" name="Picture 12" descr="BUGHRTCP"/>
          <p:cNvPicPr>
            <a:picLocks noChangeAspect="1" noChangeArrowheads="1" noCrop="1"/>
          </p:cNvPicPr>
          <p:nvPr/>
        </p:nvPicPr>
        <p:blipFill>
          <a:blip r:embed="rId9" cstate="print"/>
          <a:srcRect/>
          <a:stretch>
            <a:fillRect/>
          </a:stretch>
        </p:blipFill>
        <p:spPr bwMode="auto">
          <a:xfrm>
            <a:off x="5410200" y="2895600"/>
            <a:ext cx="2743200" cy="936163"/>
          </a:xfrm>
          <a:prstGeom prst="rect">
            <a:avLst/>
          </a:prstGeom>
          <a:noFill/>
          <a:ln w="9525">
            <a:noFill/>
            <a:miter lim="800000"/>
            <a:headEnd/>
            <a:tailEnd/>
          </a:ln>
        </p:spPr>
      </p:pic>
      <p:pic>
        <p:nvPicPr>
          <p:cNvPr id="1039" name="Picture 11" descr="FLAGANI"/>
          <p:cNvPicPr>
            <a:picLocks noChangeAspect="1" noChangeArrowheads="1" noCrop="1"/>
          </p:cNvPicPr>
          <p:nvPr/>
        </p:nvPicPr>
        <p:blipFill>
          <a:blip r:embed="rId10" cstate="print"/>
          <a:srcRect/>
          <a:stretch>
            <a:fillRect/>
          </a:stretch>
        </p:blipFill>
        <p:spPr bwMode="auto">
          <a:xfrm>
            <a:off x="457200" y="0"/>
            <a:ext cx="587375" cy="1066800"/>
          </a:xfrm>
          <a:prstGeom prst="rect">
            <a:avLst/>
          </a:prstGeom>
          <a:noFill/>
          <a:ln w="9525">
            <a:noFill/>
            <a:miter lim="800000"/>
            <a:headEnd/>
            <a:tailEnd/>
          </a:ln>
        </p:spPr>
      </p:pic>
      <p:pic>
        <p:nvPicPr>
          <p:cNvPr id="77837" name="Picture 13" descr="BALLOON3"/>
          <p:cNvPicPr>
            <a:picLocks noChangeAspect="1" noChangeArrowheads="1"/>
          </p:cNvPicPr>
          <p:nvPr/>
        </p:nvPicPr>
        <p:blipFill>
          <a:blip r:embed="rId11" cstate="print"/>
          <a:srcRect/>
          <a:stretch>
            <a:fillRect/>
          </a:stretch>
        </p:blipFill>
        <p:spPr bwMode="auto">
          <a:xfrm>
            <a:off x="6477000" y="7162800"/>
            <a:ext cx="1338263" cy="1900238"/>
          </a:xfrm>
          <a:prstGeom prst="rect">
            <a:avLst/>
          </a:prstGeom>
          <a:noFill/>
          <a:ln w="9525">
            <a:noFill/>
            <a:miter lim="800000"/>
            <a:headEnd/>
            <a:tailEnd/>
          </a:ln>
        </p:spPr>
      </p:pic>
      <p:pic>
        <p:nvPicPr>
          <p:cNvPr id="77838" name="Picture 14" descr="BALLOON3"/>
          <p:cNvPicPr>
            <a:picLocks noChangeAspect="1" noChangeArrowheads="1"/>
          </p:cNvPicPr>
          <p:nvPr/>
        </p:nvPicPr>
        <p:blipFill>
          <a:blip r:embed="rId11" cstate="print"/>
          <a:srcRect/>
          <a:stretch>
            <a:fillRect/>
          </a:stretch>
        </p:blipFill>
        <p:spPr bwMode="auto">
          <a:xfrm>
            <a:off x="1447800" y="7848600"/>
            <a:ext cx="1914525" cy="2717800"/>
          </a:xfrm>
          <a:prstGeom prst="rect">
            <a:avLst/>
          </a:prstGeom>
          <a:noFill/>
          <a:ln w="9525">
            <a:noFill/>
            <a:miter lim="800000"/>
            <a:headEnd/>
            <a:tailEnd/>
          </a:ln>
        </p:spPr>
      </p:pic>
      <p:sp>
        <p:nvSpPr>
          <p:cNvPr id="20" name="WordArt 16"/>
          <p:cNvSpPr>
            <a:spLocks noChangeArrowheads="1" noChangeShapeType="1" noTextEdit="1"/>
          </p:cNvSpPr>
          <p:nvPr/>
        </p:nvSpPr>
        <p:spPr bwMode="auto">
          <a:xfrm>
            <a:off x="1219200" y="990600"/>
            <a:ext cx="6934200" cy="762000"/>
          </a:xfrm>
          <a:prstGeom prst="rect">
            <a:avLst/>
          </a:prstGeom>
          <a:ln>
            <a:noFill/>
          </a:ln>
          <a:effectLst>
            <a:glow rad="101600">
              <a:schemeClr val="accent6">
                <a:satMod val="175000"/>
                <a:alpha val="40000"/>
              </a:schemeClr>
            </a:glow>
          </a:effectLst>
        </p:spPr>
        <p:txBody>
          <a:bodyPr wrap="none" fromWordArt="1">
            <a:prstTxWarp prst="textSlantUp">
              <a:avLst>
                <a:gd name="adj" fmla="val 47795"/>
              </a:avLst>
            </a:prstTxWarp>
          </a:bodyPr>
          <a:lstStyle/>
          <a:p>
            <a:pPr algn="ctr"/>
            <a:r>
              <a:rPr lang="en-US" sz="3600" kern="10" dirty="0" err="1">
                <a:ln w="9525">
                  <a:solidFill>
                    <a:srgbClr val="FF0000"/>
                  </a:solidFill>
                  <a:round/>
                  <a:headEnd/>
                  <a:tailEnd/>
                </a:ln>
                <a:solidFill>
                  <a:srgbClr val="FF6600"/>
                </a:solidFill>
                <a:latin typeface="Times New Roman" pitchFamily="18" charset="0"/>
                <a:cs typeface="Times New Roman" pitchFamily="18" charset="0"/>
              </a:rPr>
              <a:t>Chúc</a:t>
            </a:r>
            <a:r>
              <a:rPr lang="en-US" sz="3600" kern="10" dirty="0">
                <a:ln w="9525">
                  <a:solidFill>
                    <a:srgbClr val="FF0000"/>
                  </a:solidFill>
                  <a:round/>
                  <a:headEnd/>
                  <a:tailEnd/>
                </a:ln>
                <a:solidFill>
                  <a:srgbClr val="FF6600"/>
                </a:solidFill>
                <a:latin typeface="Times New Roman" pitchFamily="18" charset="0"/>
                <a:cs typeface="Times New Roman" pitchFamily="18" charset="0"/>
              </a:rPr>
              <a:t> </a:t>
            </a:r>
            <a:r>
              <a:rPr lang="en-US" sz="3600" kern="10" dirty="0" err="1">
                <a:ln w="9525">
                  <a:solidFill>
                    <a:srgbClr val="FF0000"/>
                  </a:solidFill>
                  <a:round/>
                  <a:headEnd/>
                  <a:tailEnd/>
                </a:ln>
                <a:solidFill>
                  <a:srgbClr val="FF6600"/>
                </a:solidFill>
                <a:latin typeface="Times New Roman" pitchFamily="18" charset="0"/>
                <a:cs typeface="Times New Roman" pitchFamily="18" charset="0"/>
              </a:rPr>
              <a:t>các</a:t>
            </a:r>
            <a:r>
              <a:rPr lang="en-US" sz="3600" kern="10" dirty="0">
                <a:ln w="9525">
                  <a:solidFill>
                    <a:srgbClr val="FF0000"/>
                  </a:solidFill>
                  <a:round/>
                  <a:headEnd/>
                  <a:tailEnd/>
                </a:ln>
                <a:solidFill>
                  <a:srgbClr val="FF6600"/>
                </a:solidFill>
                <a:latin typeface="Times New Roman" pitchFamily="18" charset="0"/>
                <a:cs typeface="Times New Roman" pitchFamily="18" charset="0"/>
              </a:rPr>
              <a:t> </a:t>
            </a:r>
            <a:r>
              <a:rPr lang="en-US" sz="3600" kern="10" dirty="0" err="1">
                <a:ln w="9525">
                  <a:solidFill>
                    <a:srgbClr val="FF0000"/>
                  </a:solidFill>
                  <a:round/>
                  <a:headEnd/>
                  <a:tailEnd/>
                </a:ln>
                <a:solidFill>
                  <a:srgbClr val="FF6600"/>
                </a:solidFill>
                <a:latin typeface="Times New Roman" pitchFamily="18" charset="0"/>
                <a:cs typeface="Times New Roman" pitchFamily="18" charset="0"/>
              </a:rPr>
              <a:t>em</a:t>
            </a:r>
            <a:r>
              <a:rPr lang="en-US" sz="3600" kern="10" dirty="0">
                <a:ln w="9525">
                  <a:solidFill>
                    <a:srgbClr val="FF0000"/>
                  </a:solidFill>
                  <a:round/>
                  <a:headEnd/>
                  <a:tailEnd/>
                </a:ln>
                <a:solidFill>
                  <a:srgbClr val="FF6600"/>
                </a:solidFill>
                <a:latin typeface="Times New Roman" pitchFamily="18" charset="0"/>
                <a:cs typeface="Times New Roman" pitchFamily="18" charset="0"/>
              </a:rPr>
              <a:t> </a:t>
            </a:r>
            <a:r>
              <a:rPr lang="en-US" sz="3600" kern="10" dirty="0" err="1">
                <a:ln w="9525">
                  <a:solidFill>
                    <a:srgbClr val="FF0000"/>
                  </a:solidFill>
                  <a:round/>
                  <a:headEnd/>
                  <a:tailEnd/>
                </a:ln>
                <a:solidFill>
                  <a:srgbClr val="FF6600"/>
                </a:solidFill>
                <a:latin typeface="Times New Roman" pitchFamily="18" charset="0"/>
                <a:cs typeface="Times New Roman" pitchFamily="18" charset="0"/>
              </a:rPr>
              <a:t>vui</a:t>
            </a:r>
            <a:r>
              <a:rPr lang="en-US" sz="3600" kern="10" dirty="0">
                <a:ln w="9525">
                  <a:solidFill>
                    <a:srgbClr val="FF0000"/>
                  </a:solidFill>
                  <a:round/>
                  <a:headEnd/>
                  <a:tailEnd/>
                </a:ln>
                <a:solidFill>
                  <a:srgbClr val="FF6600"/>
                </a:solidFill>
                <a:latin typeface="Times New Roman" pitchFamily="18" charset="0"/>
                <a:cs typeface="Times New Roman" pitchFamily="18" charset="0"/>
              </a:rPr>
              <a:t> </a:t>
            </a:r>
            <a:r>
              <a:rPr lang="en-US" sz="3600" kern="10" dirty="0" err="1">
                <a:ln w="9525">
                  <a:solidFill>
                    <a:srgbClr val="FF0000"/>
                  </a:solidFill>
                  <a:round/>
                  <a:headEnd/>
                  <a:tailEnd/>
                </a:ln>
                <a:solidFill>
                  <a:srgbClr val="FF6600"/>
                </a:solidFill>
                <a:latin typeface="Times New Roman" pitchFamily="18" charset="0"/>
                <a:cs typeface="Times New Roman" pitchFamily="18" charset="0"/>
              </a:rPr>
              <a:t>khoẻ</a:t>
            </a:r>
            <a:r>
              <a:rPr lang="en-US" sz="3600" kern="10" dirty="0">
                <a:ln w="9525">
                  <a:solidFill>
                    <a:srgbClr val="FF0000"/>
                  </a:solidFill>
                  <a:round/>
                  <a:headEnd/>
                  <a:tailEnd/>
                </a:ln>
                <a:solidFill>
                  <a:srgbClr val="FF6600"/>
                </a:solidFill>
                <a:latin typeface="Times New Roman" pitchFamily="18" charset="0"/>
                <a:cs typeface="Times New Roman" pitchFamily="18" charset="0"/>
              </a:rPr>
              <a:t>, </a:t>
            </a:r>
            <a:r>
              <a:rPr lang="en-US" sz="3600" kern="10" dirty="0" err="1">
                <a:ln w="9525">
                  <a:solidFill>
                    <a:srgbClr val="FF0000"/>
                  </a:solidFill>
                  <a:round/>
                  <a:headEnd/>
                  <a:tailEnd/>
                </a:ln>
                <a:solidFill>
                  <a:srgbClr val="FF6600"/>
                </a:solidFill>
                <a:latin typeface="Times New Roman" pitchFamily="18" charset="0"/>
                <a:cs typeface="Times New Roman" pitchFamily="18" charset="0"/>
              </a:rPr>
              <a:t>học</a:t>
            </a:r>
            <a:r>
              <a:rPr lang="en-US" sz="3600" kern="10" dirty="0">
                <a:ln w="9525">
                  <a:solidFill>
                    <a:srgbClr val="FF0000"/>
                  </a:solidFill>
                  <a:round/>
                  <a:headEnd/>
                  <a:tailEnd/>
                </a:ln>
                <a:solidFill>
                  <a:srgbClr val="FF6600"/>
                </a:solidFill>
                <a:latin typeface="Times New Roman" pitchFamily="18" charset="0"/>
                <a:cs typeface="Times New Roman" pitchFamily="18" charset="0"/>
              </a:rPr>
              <a:t> </a:t>
            </a:r>
            <a:r>
              <a:rPr lang="en-US" sz="3600" kern="10" dirty="0" err="1">
                <a:ln w="9525">
                  <a:solidFill>
                    <a:srgbClr val="FF0000"/>
                  </a:solidFill>
                  <a:round/>
                  <a:headEnd/>
                  <a:tailEnd/>
                </a:ln>
                <a:solidFill>
                  <a:srgbClr val="FF6600"/>
                </a:solidFill>
                <a:latin typeface="Times New Roman" pitchFamily="18" charset="0"/>
                <a:cs typeface="Times New Roman" pitchFamily="18" charset="0"/>
              </a:rPr>
              <a:t>giỏi</a:t>
            </a:r>
            <a:r>
              <a:rPr lang="en-US" sz="3600" kern="10" dirty="0">
                <a:ln w="9525">
                  <a:solidFill>
                    <a:srgbClr val="FF0000"/>
                  </a:solidFill>
                  <a:round/>
                  <a:headEnd/>
                  <a:tailEnd/>
                </a:ln>
                <a:solidFill>
                  <a:srgbClr val="FF6600"/>
                </a:solidFill>
                <a:latin typeface="Times New Roman" pitchFamily="18" charset="0"/>
                <a:cs typeface="Times New Roman" pitchFamily="18" charset="0"/>
              </a:rPr>
              <a:t>!</a:t>
            </a:r>
          </a:p>
        </p:txBody>
      </p:sp>
      <p:pic>
        <p:nvPicPr>
          <p:cNvPr id="21" name="Picture 15" descr="LVKMTU~1"/>
          <p:cNvPicPr>
            <a:picLocks noChangeAspect="1" noChangeArrowheads="1" noCrop="1"/>
          </p:cNvPicPr>
          <p:nvPr/>
        </p:nvPicPr>
        <p:blipFill>
          <a:blip r:embed="rId8" cstate="print"/>
          <a:srcRect/>
          <a:stretch>
            <a:fillRect/>
          </a:stretch>
        </p:blipFill>
        <p:spPr bwMode="auto">
          <a:xfrm flipH="1">
            <a:off x="7578812" y="5410200"/>
            <a:ext cx="1565188" cy="1447800"/>
          </a:xfrm>
          <a:prstGeom prst="rect">
            <a:avLst/>
          </a:prstGeom>
          <a:noFill/>
          <a:ln w="9525">
            <a:noFill/>
            <a:miter lim="800000"/>
            <a:headEnd/>
            <a:tailEnd/>
          </a:ln>
        </p:spPr>
      </p:pic>
      <p:pic>
        <p:nvPicPr>
          <p:cNvPr id="22" name="Picture 11" descr="FLAGANI"/>
          <p:cNvPicPr>
            <a:picLocks noChangeAspect="1" noChangeArrowheads="1" noCrop="1"/>
          </p:cNvPicPr>
          <p:nvPr/>
        </p:nvPicPr>
        <p:blipFill>
          <a:blip r:embed="rId10" cstate="print"/>
          <a:srcRect/>
          <a:stretch>
            <a:fillRect/>
          </a:stretch>
        </p:blipFill>
        <p:spPr bwMode="auto">
          <a:xfrm flipH="1">
            <a:off x="7924800" y="5029200"/>
            <a:ext cx="609599" cy="1066800"/>
          </a:xfrm>
          <a:prstGeom prst="rect">
            <a:avLst/>
          </a:prstGeom>
          <a:noFill/>
          <a:ln w="9525">
            <a:noFill/>
            <a:miter lim="800000"/>
            <a:headEnd/>
            <a:tailEnd/>
          </a:ln>
        </p:spPr>
      </p:pic>
      <p:pic>
        <p:nvPicPr>
          <p:cNvPr id="23" name="Picture 14" descr="BALLOON3"/>
          <p:cNvPicPr>
            <a:picLocks noChangeAspect="1" noChangeArrowheads="1"/>
          </p:cNvPicPr>
          <p:nvPr/>
        </p:nvPicPr>
        <p:blipFill>
          <a:blip r:embed="rId11" cstate="print"/>
          <a:srcRect/>
          <a:stretch>
            <a:fillRect/>
          </a:stretch>
        </p:blipFill>
        <p:spPr bwMode="auto">
          <a:xfrm>
            <a:off x="3581400" y="6096000"/>
            <a:ext cx="1304545" cy="1851891"/>
          </a:xfrm>
          <a:prstGeom prst="rect">
            <a:avLst/>
          </a:prstGeom>
          <a:noFill/>
          <a:ln w="9525">
            <a:noFill/>
            <a:miter lim="800000"/>
            <a:headEnd/>
            <a:tailEnd/>
          </a:ln>
        </p:spPr>
      </p:pic>
      <p:pic>
        <p:nvPicPr>
          <p:cNvPr id="24" name="Picture 33" descr="anime"/>
          <p:cNvPicPr>
            <a:picLocks noChangeAspect="1" noChangeArrowheads="1" noCrop="1"/>
          </p:cNvPicPr>
          <p:nvPr/>
        </p:nvPicPr>
        <p:blipFill>
          <a:blip r:embed="rId12" cstate="print"/>
          <a:srcRect/>
          <a:stretch>
            <a:fillRect/>
          </a:stretch>
        </p:blipFill>
        <p:spPr bwMode="auto">
          <a:xfrm flipH="1">
            <a:off x="7086600" y="1524000"/>
            <a:ext cx="1609462" cy="1676400"/>
          </a:xfrm>
          <a:prstGeom prst="rect">
            <a:avLst/>
          </a:prstGeom>
          <a:noFill/>
        </p:spPr>
      </p:pic>
    </p:spTree>
    <p:extLst>
      <p:ext uri="{BB962C8B-B14F-4D97-AF65-F5344CB8AC3E}">
        <p14:creationId xmlns:p14="http://schemas.microsoft.com/office/powerpoint/2010/main" xmlns="" val="2674018003"/>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4745" fill="hold"/>
                                        <p:tgtEl>
                                          <p:spTgt spid="77827"/>
                                        </p:tgtEl>
                                      </p:cBhvr>
                                    </p:cmd>
                                  </p:childTnLst>
                                </p:cTn>
                              </p:par>
                            </p:childTnLst>
                          </p:cTn>
                        </p:par>
                        <p:par>
                          <p:cTn id="7" fill="hold">
                            <p:stCondLst>
                              <p:cond delay="4745"/>
                            </p:stCondLst>
                            <p:childTnLst>
                              <p:par>
                                <p:cTn id="8" presetID="0" presetClass="path" presetSubtype="0" repeatCount="indefinite" accel="50000" decel="50000" fill="hold" nodeType="afterEffect">
                                  <p:stCondLst>
                                    <p:cond delay="0"/>
                                  </p:stCondLst>
                                  <p:childTnLst>
                                    <p:animMotion origin="layout" path="M -0.02309 -0.09398 L -0.02309 -1.12292 " pathEditMode="relative" rAng="0" ptsTypes="AA">
                                      <p:cBhvr>
                                        <p:cTn id="9" dur="500" fill="hold"/>
                                        <p:tgtEl>
                                          <p:spTgt spid="77837"/>
                                        </p:tgtEl>
                                        <p:attrNameLst>
                                          <p:attrName>ppt_x</p:attrName>
                                          <p:attrName>ppt_y</p:attrName>
                                        </p:attrNameLst>
                                      </p:cBhvr>
                                      <p:rCtr x="0" y="-515"/>
                                    </p:animMotion>
                                  </p:childTnLst>
                                  <p:subTnLst>
                                    <p:set>
                                      <p:cBhvr override="childStyle">
                                        <p:cTn dur="1" fill="hold" display="0" masterRel="sameClick" afterEffect="1">
                                          <p:stCondLst>
                                            <p:cond evt="end" delay="0">
                                              <p:tn val="8"/>
                                            </p:cond>
                                          </p:stCondLst>
                                        </p:cTn>
                                        <p:tgtEl>
                                          <p:spTgt spid="77837"/>
                                        </p:tgtEl>
                                        <p:attrNameLst>
                                          <p:attrName>style.visibility</p:attrName>
                                        </p:attrNameLst>
                                      </p:cBhvr>
                                      <p:to>
                                        <p:strVal val="hidden"/>
                                      </p:to>
                                    </p:set>
                                  </p:subTnLst>
                                </p:cTn>
                              </p:par>
                            </p:childTnLst>
                          </p:cTn>
                        </p:par>
                        <p:par>
                          <p:cTn id="10" fill="hold">
                            <p:stCondLst>
                              <p:cond delay="5245"/>
                            </p:stCondLst>
                            <p:childTnLst>
                              <p:par>
                                <p:cTn id="11" presetID="0" presetClass="path" presetSubtype="0" repeatCount="indefinite" accel="50000" decel="50000" fill="hold" nodeType="afterEffect">
                                  <p:stCondLst>
                                    <p:cond delay="0"/>
                                  </p:stCondLst>
                                  <p:childTnLst>
                                    <p:animMotion origin="layout" path="M 3.33333E-6 2.96296E-6 L 0.04722 -0.97662 " pathEditMode="relative" rAng="0" ptsTypes="AA">
                                      <p:cBhvr>
                                        <p:cTn id="12" dur="1000" fill="hold"/>
                                        <p:tgtEl>
                                          <p:spTgt spid="77838"/>
                                        </p:tgtEl>
                                        <p:attrNameLst>
                                          <p:attrName>ppt_x</p:attrName>
                                          <p:attrName>ppt_y</p:attrName>
                                        </p:attrNameLst>
                                      </p:cBhvr>
                                      <p:rCtr x="24" y="-488"/>
                                    </p:animMotion>
                                  </p:childTnLst>
                                  <p:subTnLst>
                                    <p:set>
                                      <p:cBhvr override="childStyle">
                                        <p:cTn dur="1" fill="hold" display="0" masterRel="sameClick" afterEffect="1">
                                          <p:stCondLst>
                                            <p:cond evt="end" delay="0">
                                              <p:tn val="11"/>
                                            </p:cond>
                                          </p:stCondLst>
                                        </p:cTn>
                                        <p:tgtEl>
                                          <p:spTgt spid="77838"/>
                                        </p:tgtEl>
                                        <p:attrNameLst>
                                          <p:attrName>style.visibility</p:attrName>
                                        </p:attrNameLst>
                                      </p:cBhvr>
                                      <p:to>
                                        <p:strVal val="hidden"/>
                                      </p:to>
                                    </p:set>
                                  </p:subTnLst>
                                </p:cTn>
                              </p:par>
                            </p:childTnLst>
                          </p:cTn>
                        </p:par>
                        <p:par>
                          <p:cTn id="13" fill="hold">
                            <p:stCondLst>
                              <p:cond delay="6245"/>
                            </p:stCondLst>
                            <p:childTnLst>
                              <p:par>
                                <p:cTn id="14" presetID="23" presetClass="entr" presetSubtype="16" fill="hold" grpId="0" nodeType="afterEffect">
                                  <p:stCondLst>
                                    <p:cond delay="0"/>
                                  </p:stCondLst>
                                  <p:iterate type="lt">
                                    <p:tmPct val="0"/>
                                  </p:iterate>
                                  <p:childTnLst>
                                    <p:set>
                                      <p:cBhvr>
                                        <p:cTn id="15" dur="1" fill="hold">
                                          <p:stCondLst>
                                            <p:cond delay="0"/>
                                          </p:stCondLst>
                                        </p:cTn>
                                        <p:tgtEl>
                                          <p:spTgt spid="20"/>
                                        </p:tgtEl>
                                        <p:attrNameLst>
                                          <p:attrName>style.visibility</p:attrName>
                                        </p:attrNameLst>
                                      </p:cBhvr>
                                      <p:to>
                                        <p:strVal val="visible"/>
                                      </p:to>
                                    </p:set>
                                    <p:anim calcmode="lin" valueType="num">
                                      <p:cBhvr>
                                        <p:cTn id="16" dur="2000" fill="hold"/>
                                        <p:tgtEl>
                                          <p:spTgt spid="20"/>
                                        </p:tgtEl>
                                        <p:attrNameLst>
                                          <p:attrName>ppt_w</p:attrName>
                                        </p:attrNameLst>
                                      </p:cBhvr>
                                      <p:tavLst>
                                        <p:tav tm="0">
                                          <p:val>
                                            <p:fltVal val="0"/>
                                          </p:val>
                                        </p:tav>
                                        <p:tav tm="100000">
                                          <p:val>
                                            <p:strVal val="#ppt_w"/>
                                          </p:val>
                                        </p:tav>
                                      </p:tavLst>
                                    </p:anim>
                                    <p:anim calcmode="lin" valueType="num">
                                      <p:cBhvr>
                                        <p:cTn id="17" dur="20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14" presetClass="emph" presetSubtype="0" repeatCount="indefinite" fill="hold" grpId="1" nodeType="clickEffect">
                                  <p:stCondLst>
                                    <p:cond delay="0"/>
                                  </p:stCondLst>
                                  <p:endCondLst>
                                    <p:cond evt="onNext" delay="0">
                                      <p:tgtEl>
                                        <p:sldTgt/>
                                      </p:tgtEl>
                                    </p:cond>
                                  </p:endCondLst>
                                  <p:iterate type="lt">
                                    <p:tmPct val="0"/>
                                  </p:iterate>
                                  <p:childTnLst>
                                    <p:animClr clrSpc="rgb" dir="cw">
                                      <p:cBhvr override="childStyle">
                                        <p:cTn id="21" dur="1900" fill="hold">
                                          <p:stCondLst>
                                            <p:cond delay="100"/>
                                          </p:stCondLst>
                                        </p:cTn>
                                        <p:tgtEl>
                                          <p:spTgt spid="20"/>
                                        </p:tgtEl>
                                        <p:attrNameLst>
                                          <p:attrName>style.color</p:attrName>
                                        </p:attrNameLst>
                                      </p:cBhvr>
                                      <p:to>
                                        <a:schemeClr val="accent2"/>
                                      </p:to>
                                    </p:animClr>
                                    <p:animClr clrSpc="rgb" dir="cw">
                                      <p:cBhvr>
                                        <p:cTn id="22" dur="1900" fill="hold">
                                          <p:stCondLst>
                                            <p:cond delay="100"/>
                                          </p:stCondLst>
                                        </p:cTn>
                                        <p:tgtEl>
                                          <p:spTgt spid="20"/>
                                        </p:tgtEl>
                                        <p:attrNameLst>
                                          <p:attrName>fillColor</p:attrName>
                                        </p:attrNameLst>
                                      </p:cBhvr>
                                      <p:to>
                                        <a:schemeClr val="accent2"/>
                                      </p:to>
                                    </p:animClr>
                                    <p:set>
                                      <p:cBhvr>
                                        <p:cTn id="23" dur="1900" fill="hold">
                                          <p:stCondLst>
                                            <p:cond delay="100"/>
                                          </p:stCondLst>
                                        </p:cTn>
                                        <p:tgtEl>
                                          <p:spTgt spid="20"/>
                                        </p:tgtEl>
                                        <p:attrNameLst>
                                          <p:attrName>fill.type</p:attrName>
                                        </p:attrNameLst>
                                      </p:cBhvr>
                                      <p:to>
                                        <p:strVal val="solid"/>
                                      </p:to>
                                    </p:set>
                                    <p:set>
                                      <p:cBhvr>
                                        <p:cTn id="24" dur="1900" fill="hold">
                                          <p:stCondLst>
                                            <p:cond delay="100"/>
                                          </p:stCondLst>
                                        </p:cTn>
                                        <p:tgtEl>
                                          <p:spTgt spid="20"/>
                                        </p:tgtEl>
                                        <p:attrNameLst>
                                          <p:attrName>fill.on</p:attrName>
                                        </p:attrNameLst>
                                      </p:cBhvr>
                                      <p:to>
                                        <p:strVal val="true"/>
                                      </p:to>
                                    </p:set>
                                    <p:animScale>
                                      <p:cBhvr>
                                        <p:cTn id="25" dur="200" fill="hold">
                                          <p:stCondLst>
                                            <p:cond delay="0"/>
                                          </p:stCondLst>
                                        </p:cTn>
                                        <p:tgtEl>
                                          <p:spTgt spid="20"/>
                                        </p:tgtEl>
                                      </p:cBhvr>
                                      <p:from x="100000" y="100000"/>
                                      <p:to x="100000" y="5000"/>
                                    </p:animScale>
                                    <p:animScale>
                                      <p:cBhvr>
                                        <p:cTn id="26" dur="200" fill="hold">
                                          <p:stCondLst>
                                            <p:cond delay="200"/>
                                          </p:stCondLst>
                                        </p:cTn>
                                        <p:tgtEl>
                                          <p:spTgt spid="20"/>
                                        </p:tgtEl>
                                      </p:cBhvr>
                                      <p:from x="100000" y="5000"/>
                                      <p:to x="120000" y="150000"/>
                                    </p:animScale>
                                    <p:animScale>
                                      <p:cBhvr>
                                        <p:cTn id="27" dur="600" fill="hold">
                                          <p:stCondLst>
                                            <p:cond delay="1400"/>
                                          </p:stCondLst>
                                        </p:cTn>
                                        <p:tgtEl>
                                          <p:spTgt spid="20"/>
                                        </p:tgtEl>
                                      </p:cBhvr>
                                      <p:to x="120000" y="150000"/>
                                    </p:animScale>
                                  </p:childTnLst>
                                </p:cTn>
                              </p:par>
                            </p:childTnLst>
                          </p:cTn>
                        </p:par>
                        <p:par>
                          <p:cTn id="28" fill="hold">
                            <p:stCondLst>
                              <p:cond delay="2000"/>
                            </p:stCondLst>
                            <p:childTnLst>
                              <p:par>
                                <p:cTn id="29" presetID="0" presetClass="path" presetSubtype="0" repeatCount="indefinite" accel="50000" decel="50000" fill="hold" nodeType="afterEffect">
                                  <p:stCondLst>
                                    <p:cond delay="0"/>
                                  </p:stCondLst>
                                  <p:childTnLst>
                                    <p:animMotion origin="layout" path="M 0.00364 -0.09051 L 0.05087 -1.06713 " pathEditMode="relative" rAng="0" ptsTypes="AA">
                                      <p:cBhvr>
                                        <p:cTn id="30" dur="1000" fill="hold"/>
                                        <p:tgtEl>
                                          <p:spTgt spid="23"/>
                                        </p:tgtEl>
                                        <p:attrNameLst>
                                          <p:attrName>ppt_x</p:attrName>
                                          <p:attrName>ppt_y</p:attrName>
                                        </p:attrNameLst>
                                      </p:cBhvr>
                                      <p:rCtr x="24" y="-488"/>
                                    </p:animMotion>
                                  </p:childTnLst>
                                  <p:subTnLst>
                                    <p:set>
                                      <p:cBhvr override="childStyle">
                                        <p:cTn dur="1" fill="hold" display="0" masterRel="sameClick" afterEffect="1">
                                          <p:stCondLst>
                                            <p:cond evt="end" delay="0">
                                              <p:tn val="29"/>
                                            </p:cond>
                                          </p:stCondLst>
                                        </p:cTn>
                                        <p:tgtEl>
                                          <p:spTgt spid="23"/>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audio>
              <p:cMediaNode>
                <p:cTn id="31" repeatCount="indefinite" fill="hold" display="0">
                  <p:stCondLst>
                    <p:cond delay="indefinite"/>
                  </p:stCondLst>
                  <p:endCondLst>
                    <p:cond evt="onNext" delay="0">
                      <p:tgtEl>
                        <p:sldTgt/>
                      </p:tgtEl>
                    </p:cond>
                    <p:cond evt="onPrev" delay="0">
                      <p:tgtEl>
                        <p:sldTgt/>
                      </p:tgtEl>
                    </p:cond>
                    <p:cond evt="onStopAudio" delay="0">
                      <p:tgtEl>
                        <p:sldTgt/>
                      </p:tgtEl>
                    </p:cond>
                  </p:endCondLst>
                </p:cTn>
                <p:tgtEl>
                  <p:spTgt spid="77827"/>
                </p:tgtEl>
              </p:cMediaNode>
            </p:audio>
          </p:childTnLst>
        </p:cTn>
      </p:par>
    </p:tnLst>
    <p:bldLst>
      <p:bldP spid="20" grpId="0"/>
      <p:bldP spid="20"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Rectangle 4"/>
          <p:cNvSpPr/>
          <p:nvPr/>
        </p:nvSpPr>
        <p:spPr>
          <a:xfrm>
            <a:off x="0" y="381001"/>
            <a:ext cx="9144000" cy="5867400"/>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Oval 5"/>
          <p:cNvSpPr/>
          <p:nvPr/>
        </p:nvSpPr>
        <p:spPr>
          <a:xfrm>
            <a:off x="0" y="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8" name="TextBox 7"/>
          <p:cNvSpPr txBox="1"/>
          <p:nvPr/>
        </p:nvSpPr>
        <p:spPr>
          <a:xfrm>
            <a:off x="1724870" y="-145480"/>
            <a:ext cx="5334000" cy="584775"/>
          </a:xfrm>
          <a:prstGeom prst="rect">
            <a:avLst/>
          </a:prstGeom>
          <a:noFill/>
        </p:spPr>
        <p:txBody>
          <a:bodyPr wrap="square" rtlCol="0">
            <a:spAutoFit/>
          </a:bodyPr>
          <a:lstStyle/>
          <a:p>
            <a:pPr marL="514350" lvl="0" indent="-514350" algn="ctr">
              <a:spcBef>
                <a:spcPct val="0"/>
              </a:spcBef>
              <a:defRPr/>
            </a:pPr>
            <a:r>
              <a:rPr lang="en-US" sz="3200">
                <a:solidFill>
                  <a:schemeClr val="tx2">
                    <a:lumMod val="75000"/>
                  </a:schemeClr>
                </a:solidFill>
                <a:latin typeface="Arial" pitchFamily="34" charset="0"/>
                <a:cs typeface="Arial" pitchFamily="34" charset="0"/>
              </a:rPr>
              <a:t> </a:t>
            </a:r>
            <a:r>
              <a:rPr lang="en-US" sz="2400" smtClean="0">
                <a:solidFill>
                  <a:srgbClr val="FF0000"/>
                </a:solidFill>
                <a:latin typeface="Arial" pitchFamily="34" charset="0"/>
                <a:cs typeface="Arial" pitchFamily="34" charset="0"/>
              </a:rPr>
              <a:t>Một trí khôn hơn trăm trí khôn</a:t>
            </a:r>
            <a:endParaRPr lang="en-US" sz="2400">
              <a:solidFill>
                <a:srgbClr val="FF0000"/>
              </a:solidFill>
              <a:latin typeface="Arial" pitchFamily="34" charset="0"/>
              <a:cs typeface="Arial"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rot="16200000">
            <a:off x="1781747" y="-682424"/>
            <a:ext cx="5580505" cy="792497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Rectangle 4"/>
          <p:cNvSpPr/>
          <p:nvPr/>
        </p:nvSpPr>
        <p:spPr>
          <a:xfrm>
            <a:off x="0" y="381000"/>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Oval 5"/>
          <p:cNvSpPr/>
          <p:nvPr/>
        </p:nvSpPr>
        <p:spPr>
          <a:xfrm>
            <a:off x="0" y="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8" name="TextBox 7"/>
          <p:cNvSpPr txBox="1"/>
          <p:nvPr/>
        </p:nvSpPr>
        <p:spPr>
          <a:xfrm>
            <a:off x="1724870" y="-145480"/>
            <a:ext cx="5334000" cy="584775"/>
          </a:xfrm>
          <a:prstGeom prst="rect">
            <a:avLst/>
          </a:prstGeom>
          <a:noFill/>
        </p:spPr>
        <p:txBody>
          <a:bodyPr wrap="square" rtlCol="0">
            <a:spAutoFit/>
          </a:bodyPr>
          <a:lstStyle/>
          <a:p>
            <a:pPr marL="514350" lvl="0" indent="-514350" algn="ctr">
              <a:spcBef>
                <a:spcPct val="0"/>
              </a:spcBef>
              <a:defRPr/>
            </a:pPr>
            <a:r>
              <a:rPr lang="en-US" sz="3200">
                <a:solidFill>
                  <a:schemeClr val="tx2">
                    <a:lumMod val="75000"/>
                  </a:schemeClr>
                </a:solidFill>
                <a:latin typeface="Arial" pitchFamily="34" charset="0"/>
                <a:cs typeface="Arial" pitchFamily="34" charset="0"/>
              </a:rPr>
              <a:t> </a:t>
            </a:r>
            <a:r>
              <a:rPr lang="en-US" sz="2400" smtClean="0">
                <a:solidFill>
                  <a:srgbClr val="FF0000"/>
                </a:solidFill>
                <a:latin typeface="Arial" pitchFamily="34" charset="0"/>
                <a:cs typeface="Arial" pitchFamily="34" charset="0"/>
              </a:rPr>
              <a:t>Một trí khôn hơn trăm trí khôn</a:t>
            </a:r>
            <a:endParaRPr lang="en-US" sz="2400">
              <a:solidFill>
                <a:srgbClr val="FF0000"/>
              </a:solidFill>
              <a:latin typeface="Arial" pitchFamily="34" charset="0"/>
              <a:cs typeface="Arial" pitchFamily="34" charset="0"/>
            </a:endParaRPr>
          </a:p>
        </p:txBody>
      </p:sp>
      <p:sp>
        <p:nvSpPr>
          <p:cNvPr id="9" name="Rectangle 8"/>
          <p:cNvSpPr/>
          <p:nvPr/>
        </p:nvSpPr>
        <p:spPr>
          <a:xfrm>
            <a:off x="-858980" y="367145"/>
            <a:ext cx="10058400" cy="7725192"/>
          </a:xfrm>
          <a:prstGeom prst="rect">
            <a:avLst/>
          </a:prstGeom>
        </p:spPr>
        <p:txBody>
          <a:bodyPr wrap="square">
            <a:spAutoFit/>
          </a:bodyPr>
          <a:lstStyle/>
          <a:p>
            <a:pPr marL="822960" lvl="0" indent="-514350" algn="just">
              <a:spcBef>
                <a:spcPct val="0"/>
              </a:spcBef>
              <a:spcAft>
                <a:spcPts val="600"/>
              </a:spcAft>
              <a:defRPr/>
            </a:pPr>
            <a:r>
              <a:rPr lang="en-US" smtClean="0">
                <a:solidFill>
                  <a:schemeClr val="tx2">
                    <a:lumMod val="75000"/>
                  </a:schemeClr>
                </a:solidFill>
                <a:latin typeface="Arial" pitchFamily="34" charset="0"/>
                <a:cs typeface="Arial" pitchFamily="34" charset="0"/>
              </a:rPr>
              <a:t>       </a:t>
            </a:r>
            <a:r>
              <a:rPr lang="en-US" sz="1600" smtClean="0">
                <a:solidFill>
                  <a:schemeClr val="tx2">
                    <a:lumMod val="75000"/>
                  </a:schemeClr>
                </a:solidFill>
                <a:latin typeface="Arial" pitchFamily="34" charset="0"/>
                <a:cs typeface="Arial" pitchFamily="34" charset="0"/>
              </a:rPr>
              <a:t>   </a:t>
            </a:r>
            <a:r>
              <a:rPr lang="en-US" sz="1600">
                <a:solidFill>
                  <a:schemeClr val="tx2">
                    <a:lumMod val="75000"/>
                  </a:schemeClr>
                </a:solidFill>
                <a:latin typeface="Arial" pitchFamily="34" charset="0"/>
                <a:cs typeface="Arial" pitchFamily="34" charset="0"/>
              </a:rPr>
              <a:t>1. Gà Rừng và Chồn là đôi bạn thân nhưng Chồn vẫn ngầm coi thường bạn. Một hôm, Chồn hỏi Gà Rừng:</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-Cậu có bao nhiêu trí khôn?</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-Mình chỉ có một thôi.</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-Ít thế sao? Mình thì có hàng trăm.</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2. Một buổi sáng, đôi bạn dạo chơi trên cánh đồng. Chợt thấy một người thợ săn, chúng cuống quýt nấp vào một cái hang. Nhưng người thợ săn đã thấy dấu chân của chúng. Ông reo lên: “Có mà trốn đằng trời! “ Nói rồi, ông lấy gậy thọc vào hang.</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Gà Rừng thấy nguy quá, bảo Chồn:</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-Cậu có trăm trí khôn, nghĩ kế gì đi!</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Chồn buồn bã:</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-Lúc này, trong đầu mình chẳng còn một trí khôn nào cả.</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3.Đắn đo một lúc, Gà Rừng nghĩ ra một mẹo, ghé tai Chồn:</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-Mình sẽ làm như thế, còn cậu cứ thế nhé!</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Mọi chuyện xảy ra đúng như Gà Rừng dự đoán. Người thợ săn lôi Gà Rừng ra, thấy cứng đờ, tưởng Gà Rừng đã chết. Ông ta quẳng nó xuống </a:t>
            </a:r>
            <a:r>
              <a:rPr lang="en-US" sz="1600" smtClean="0">
                <a:solidFill>
                  <a:schemeClr val="tx2">
                    <a:lumMod val="75000"/>
                  </a:schemeClr>
                </a:solidFill>
                <a:latin typeface="Arial" pitchFamily="34" charset="0"/>
                <a:cs typeface="Arial" pitchFamily="34" charset="0"/>
              </a:rPr>
              <a:t>đám cỏ, rồi thọc gậy vào hang bắt Chồn. Thình lình, Gà Rừng vùng chạy. Người thợ săn đuổi theo. Chỉ chờ thế, Chồn vọt ra, chạy biến vào rừng.</a:t>
            </a:r>
            <a:endParaRPr lang="en-US" sz="1600">
              <a:solidFill>
                <a:schemeClr val="tx2">
                  <a:lumMod val="75000"/>
                </a:schemeClr>
              </a:solidFill>
              <a:latin typeface="Arial" pitchFamily="34" charset="0"/>
              <a:cs typeface="Arial" pitchFamily="34" charset="0"/>
            </a:endParaRP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4. Hôm sau, đôi bạn gặp lại nhau. Chồn bảo Gà Rừng:</a:t>
            </a:r>
          </a:p>
          <a:p>
            <a:pPr marL="822960" lvl="0" indent="-514350" algn="just">
              <a:spcBef>
                <a:spcPct val="0"/>
              </a:spcBef>
              <a:spcAft>
                <a:spcPts val="600"/>
              </a:spcAft>
              <a:defRPr/>
            </a:pPr>
            <a:r>
              <a:rPr lang="en-US" sz="1600">
                <a:solidFill>
                  <a:schemeClr val="tx2">
                    <a:lumMod val="75000"/>
                  </a:schemeClr>
                </a:solidFill>
                <a:latin typeface="Arial" pitchFamily="34" charset="0"/>
                <a:cs typeface="Arial" pitchFamily="34" charset="0"/>
              </a:rPr>
              <a:t>            -Một trí khôn của cậu còn hơn cả trăm trí khôn của mình.</a:t>
            </a:r>
            <a:endParaRPr lang="en-US" sz="1100">
              <a:solidFill>
                <a:schemeClr val="tx2">
                  <a:lumMod val="75000"/>
                </a:schemeClr>
              </a:solidFill>
              <a:latin typeface="Arial" pitchFamily="34" charset="0"/>
              <a:cs typeface="Arial" pitchFamily="34" charset="0"/>
            </a:endParaRPr>
          </a:p>
          <a:p>
            <a:pPr marL="514350" lvl="0" indent="-514350" algn="just">
              <a:spcBef>
                <a:spcPct val="0"/>
              </a:spcBef>
              <a:defRPr/>
            </a:pPr>
            <a:r>
              <a:rPr lang="en-US" sz="1400" smtClean="0">
                <a:solidFill>
                  <a:schemeClr val="tx2">
                    <a:lumMod val="75000"/>
                  </a:schemeClr>
                </a:solidFill>
                <a:latin typeface="Arial" pitchFamily="34" charset="0"/>
                <a:cs typeface="Arial" pitchFamily="34" charset="0"/>
              </a:rPr>
              <a:t>                                                       </a:t>
            </a:r>
            <a:endParaRPr lang="en-US" sz="2000">
              <a:solidFill>
                <a:schemeClr val="tx2">
                  <a:lumMod val="75000"/>
                </a:schemeClr>
              </a:solidFill>
              <a:latin typeface="Arial" pitchFamily="34" charset="0"/>
              <a:cs typeface="Arial" pitchFamily="34" charset="0"/>
            </a:endParaRPr>
          </a:p>
          <a:p>
            <a:pPr marL="514350" lvl="0" indent="-514350" algn="just">
              <a:spcBef>
                <a:spcPct val="0"/>
              </a:spcBef>
              <a:defRPr/>
            </a:pPr>
            <a:r>
              <a:rPr lang="en-US" sz="2000">
                <a:solidFill>
                  <a:schemeClr val="tx2">
                    <a:lumMod val="75000"/>
                  </a:schemeClr>
                </a:solidFill>
                <a:latin typeface="Arial" pitchFamily="34" charset="0"/>
                <a:cs typeface="Arial" pitchFamily="34" charset="0"/>
              </a:rPr>
              <a:t>             </a:t>
            </a:r>
            <a:endParaRPr lang="en-US" sz="2400">
              <a:solidFill>
                <a:schemeClr val="tx2">
                  <a:lumMod val="75000"/>
                </a:schemeClr>
              </a:solidFill>
              <a:latin typeface="Arial" pitchFamily="34" charset="0"/>
              <a:cs typeface="Arial" pitchFamily="34" charset="0"/>
            </a:endParaRPr>
          </a:p>
          <a:p>
            <a:pPr marL="514350" lvl="0" indent="-514350" algn="just">
              <a:spcBef>
                <a:spcPct val="0"/>
              </a:spcBef>
              <a:defRPr/>
            </a:pPr>
            <a:r>
              <a:rPr lang="en-US" sz="2000">
                <a:solidFill>
                  <a:schemeClr val="tx2">
                    <a:lumMod val="75000"/>
                  </a:schemeClr>
                </a:solidFill>
                <a:latin typeface="Arial" pitchFamily="34" charset="0"/>
                <a:cs typeface="Arial" pitchFamily="34" charset="0"/>
              </a:rPr>
              <a:t>           </a:t>
            </a:r>
          </a:p>
          <a:p>
            <a:pPr marL="514350" lvl="0" indent="-514350" algn="just">
              <a:spcBef>
                <a:spcPct val="0"/>
              </a:spcBef>
              <a:defRPr/>
            </a:pPr>
            <a:endParaRPr lang="en-US" sz="2000">
              <a:solidFill>
                <a:schemeClr val="tx2">
                  <a:lumMod val="75000"/>
                </a:schemeClr>
              </a:solidFill>
              <a:latin typeface="Arial" pitchFamily="34" charset="0"/>
              <a:cs typeface="Arial" pitchFamily="34" charset="0"/>
            </a:endParaRPr>
          </a:p>
          <a:p>
            <a:pPr marL="514350" lvl="0" indent="-514350" algn="just">
              <a:spcBef>
                <a:spcPct val="0"/>
              </a:spcBef>
              <a:defRPr/>
            </a:pPr>
            <a:r>
              <a:rPr lang="en-US">
                <a:solidFill>
                  <a:schemeClr val="tx2">
                    <a:lumMod val="75000"/>
                  </a:schemeClr>
                </a:solidFill>
                <a:latin typeface="Arial" pitchFamily="34" charset="0"/>
                <a:cs typeface="Arial" pitchFamily="34" charset="0"/>
              </a:rPr>
              <a:t>           </a:t>
            </a:r>
          </a:p>
          <a:p>
            <a:pPr marL="514350" lvl="0" indent="-514350" algn="just">
              <a:spcBef>
                <a:spcPct val="0"/>
              </a:spcBef>
              <a:defRPr/>
            </a:pPr>
            <a:endParaRPr lang="en-US" dirty="0">
              <a:solidFill>
                <a:schemeClr val="tx2">
                  <a:lumMod val="75000"/>
                </a:schemeClr>
              </a:solidFill>
              <a:latin typeface="Arial" pitchFamily="34" charset="0"/>
              <a:cs typeface="Arial" pitchFamily="34" charset="0"/>
            </a:endParaRPr>
          </a:p>
        </p:txBody>
      </p:sp>
      <p:sp>
        <p:nvSpPr>
          <p:cNvPr id="11" name="Rounded Rectangle 10"/>
          <p:cNvSpPr/>
          <p:nvPr/>
        </p:nvSpPr>
        <p:spPr>
          <a:xfrm>
            <a:off x="5791200" y="6352310"/>
            <a:ext cx="3325094" cy="457200"/>
          </a:xfrm>
          <a:prstGeom prst="roundRect">
            <a:avLst/>
          </a:prstGeom>
          <a:solidFill>
            <a:srgbClr val="0070C0"/>
          </a:solidFill>
        </p:spPr>
        <p:style>
          <a:lnRef idx="3">
            <a:schemeClr val="lt1"/>
          </a:lnRef>
          <a:fillRef idx="1">
            <a:schemeClr val="accent1"/>
          </a:fillRef>
          <a:effectRef idx="1">
            <a:schemeClr val="accent1"/>
          </a:effectRef>
          <a:fontRef idx="minor">
            <a:schemeClr val="lt1"/>
          </a:fontRef>
        </p:style>
        <p:txBody>
          <a:bodyPr rtlCol="0" anchor="ctr"/>
          <a:lstStyle/>
          <a:p>
            <a:pPr marL="514350" lvl="0" indent="-514350" algn="ctr">
              <a:spcBef>
                <a:spcPct val="0"/>
              </a:spcBef>
              <a:defRPr/>
            </a:pPr>
            <a:r>
              <a:rPr lang="en-US">
                <a:solidFill>
                  <a:srgbClr val="FFFF00"/>
                </a:solidFill>
                <a:latin typeface="Arial" pitchFamily="34" charset="0"/>
                <a:cs typeface="Arial" pitchFamily="34" charset="0"/>
              </a:rPr>
              <a:t>Theo </a:t>
            </a:r>
            <a:r>
              <a:rPr lang="en-US" smtClean="0">
                <a:solidFill>
                  <a:srgbClr val="FFFF00"/>
                </a:solidFill>
                <a:latin typeface="Arial" pitchFamily="34" charset="0"/>
                <a:cs typeface="Arial" pitchFamily="34" charset="0"/>
              </a:rPr>
              <a:t>TRUYỆN ĐỌC 1, 1994</a:t>
            </a:r>
            <a:endParaRPr lang="en-US">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852108491"/>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80" y="34635"/>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latin typeface="Arial" pitchFamily="34" charset="0"/>
              <a:cs typeface="Arial" pitchFamily="34" charset="0"/>
            </a:endParaRPr>
          </a:p>
        </p:txBody>
      </p:sp>
      <p:sp>
        <p:nvSpPr>
          <p:cNvPr id="5" name="Rectangle 4"/>
          <p:cNvSpPr/>
          <p:nvPr/>
        </p:nvSpPr>
        <p:spPr>
          <a:xfrm>
            <a:off x="20780" y="644236"/>
            <a:ext cx="9144000" cy="62483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latin typeface="Arial" pitchFamily="34" charset="0"/>
              <a:cs typeface="Arial" pitchFamily="34" charset="0"/>
            </a:endParaRPr>
          </a:p>
        </p:txBody>
      </p:sp>
      <p:sp>
        <p:nvSpPr>
          <p:cNvPr id="12" name="TextBox 11"/>
          <p:cNvSpPr txBox="1"/>
          <p:nvPr/>
        </p:nvSpPr>
        <p:spPr>
          <a:xfrm>
            <a:off x="249380" y="110835"/>
            <a:ext cx="3255820" cy="461665"/>
          </a:xfrm>
          <a:prstGeom prst="rect">
            <a:avLst/>
          </a:prstGeom>
          <a:noFill/>
        </p:spPr>
        <p:txBody>
          <a:bodyPr wrap="square" rtlCol="0">
            <a:spAutoFit/>
          </a:bodyPr>
          <a:lstStyle/>
          <a:p>
            <a:r>
              <a:rPr lang="en-US" sz="2400" u="sng" dirty="0" err="1" smtClean="0">
                <a:solidFill>
                  <a:srgbClr val="FF0000"/>
                </a:solidFill>
                <a:latin typeface="Arial" pitchFamily="34" charset="0"/>
                <a:cs typeface="Arial" pitchFamily="34" charset="0"/>
              </a:rPr>
              <a:t>Luyện</a:t>
            </a:r>
            <a:r>
              <a:rPr lang="en-US" sz="2400" u="sng" dirty="0" smtClean="0">
                <a:solidFill>
                  <a:srgbClr val="FF0000"/>
                </a:solidFill>
                <a:latin typeface="Arial" pitchFamily="34" charset="0"/>
                <a:cs typeface="Arial" pitchFamily="34" charset="0"/>
              </a:rPr>
              <a:t> </a:t>
            </a:r>
            <a:r>
              <a:rPr lang="en-US" sz="2400" u="sng" dirty="0" err="1" smtClean="0">
                <a:solidFill>
                  <a:srgbClr val="FF0000"/>
                </a:solidFill>
                <a:latin typeface="Arial" pitchFamily="34" charset="0"/>
                <a:cs typeface="Arial" pitchFamily="34" charset="0"/>
              </a:rPr>
              <a:t>đọc</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Từ</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khó</a:t>
            </a:r>
            <a:endParaRPr lang="en-US" sz="2400" dirty="0">
              <a:solidFill>
                <a:srgbClr val="FF0000"/>
              </a:solidFill>
              <a:latin typeface="Arial" pitchFamily="34" charset="0"/>
              <a:cs typeface="Arial" pitchFamily="34" charset="0"/>
            </a:endParaRPr>
          </a:p>
        </p:txBody>
      </p:sp>
      <p:sp>
        <p:nvSpPr>
          <p:cNvPr id="14" name="Rounded Rectangle 13"/>
          <p:cNvSpPr/>
          <p:nvPr/>
        </p:nvSpPr>
        <p:spPr>
          <a:xfrm>
            <a:off x="1758155" y="1586345"/>
            <a:ext cx="4937760" cy="762000"/>
          </a:xfrm>
          <a:prstGeom prst="roundRect">
            <a:avLst/>
          </a:prstGeom>
          <a:solidFill>
            <a:srgbClr val="00B050"/>
          </a:solidFill>
        </p:spPr>
        <p:style>
          <a:lnRef idx="3">
            <a:schemeClr val="lt1"/>
          </a:lnRef>
          <a:fillRef idx="1">
            <a:schemeClr val="accent1"/>
          </a:fillRef>
          <a:effectRef idx="1">
            <a:schemeClr val="accent1"/>
          </a:effectRef>
          <a:fontRef idx="minor">
            <a:schemeClr val="lt1"/>
          </a:fontRef>
        </p:style>
        <p:txBody>
          <a:bodyPr rtlCol="0" anchor="ctr"/>
          <a:lstStyle/>
          <a:p>
            <a:r>
              <a:rPr lang="en-US" sz="4000" smtClean="0">
                <a:latin typeface="Arial" pitchFamily="34" charset="0"/>
                <a:cs typeface="Arial" pitchFamily="34" charset="0"/>
              </a:rPr>
              <a:t>    coi thường</a:t>
            </a:r>
            <a:endParaRPr lang="en-US" sz="4000" dirty="0">
              <a:latin typeface="Arial" pitchFamily="34" charset="0"/>
              <a:cs typeface="Arial" pitchFamily="34" charset="0"/>
            </a:endParaRPr>
          </a:p>
        </p:txBody>
      </p:sp>
      <p:sp>
        <p:nvSpPr>
          <p:cNvPr id="15" name="Rounded Rectangle 14"/>
          <p:cNvSpPr/>
          <p:nvPr/>
        </p:nvSpPr>
        <p:spPr>
          <a:xfrm>
            <a:off x="2135000" y="2376055"/>
            <a:ext cx="4800600" cy="7620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r>
              <a:rPr lang="en-US" sz="4000" smtClean="0">
                <a:latin typeface="Arial" pitchFamily="34" charset="0"/>
                <a:cs typeface="Arial" pitchFamily="34" charset="0"/>
              </a:rPr>
              <a:t>       cuống quýt</a:t>
            </a:r>
            <a:endParaRPr lang="en-US" sz="4000" dirty="0">
              <a:latin typeface="Arial" pitchFamily="34" charset="0"/>
              <a:cs typeface="Arial" pitchFamily="34" charset="0"/>
            </a:endParaRPr>
          </a:p>
        </p:txBody>
      </p:sp>
      <p:sp>
        <p:nvSpPr>
          <p:cNvPr id="17" name="Rounded Rectangle 16"/>
          <p:cNvSpPr/>
          <p:nvPr/>
        </p:nvSpPr>
        <p:spPr>
          <a:xfrm>
            <a:off x="2515990" y="3172690"/>
            <a:ext cx="4800600" cy="762000"/>
          </a:xfrm>
          <a:prstGeom prst="roundRect">
            <a:avLst/>
          </a:prstGeom>
          <a:solidFill>
            <a:srgbClr val="00B050"/>
          </a:solidFill>
        </p:spPr>
        <p:style>
          <a:lnRef idx="3">
            <a:schemeClr val="lt1"/>
          </a:lnRef>
          <a:fillRef idx="1">
            <a:schemeClr val="accent1"/>
          </a:fillRef>
          <a:effectRef idx="1">
            <a:schemeClr val="accent1"/>
          </a:effectRef>
          <a:fontRef idx="minor">
            <a:schemeClr val="lt1"/>
          </a:fontRef>
        </p:style>
        <p:txBody>
          <a:bodyPr rtlCol="0" anchor="ctr"/>
          <a:lstStyle/>
          <a:p>
            <a:r>
              <a:rPr lang="en-US" sz="4000" smtClean="0">
                <a:latin typeface="Arial" pitchFamily="34" charset="0"/>
                <a:cs typeface="Arial" pitchFamily="34" charset="0"/>
              </a:rPr>
              <a:t>       buồn bã</a:t>
            </a:r>
            <a:endParaRPr lang="en-US" sz="4000" dirty="0">
              <a:latin typeface="Arial" pitchFamily="34" charset="0"/>
              <a:cs typeface="Arial" pitchFamily="34" charset="0"/>
            </a:endParaRPr>
          </a:p>
        </p:txBody>
      </p:sp>
      <p:sp>
        <p:nvSpPr>
          <p:cNvPr id="19" name="Rounded Rectangle 18"/>
          <p:cNvSpPr/>
          <p:nvPr/>
        </p:nvSpPr>
        <p:spPr>
          <a:xfrm>
            <a:off x="2819400" y="3976255"/>
            <a:ext cx="4800600" cy="7620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r>
              <a:rPr lang="en-US" sz="4000" smtClean="0">
                <a:latin typeface="Arial" pitchFamily="34" charset="0"/>
                <a:cs typeface="Arial" pitchFamily="34" charset="0"/>
              </a:rPr>
              <a:t>       quẳng</a:t>
            </a:r>
            <a:endParaRPr lang="en-US" sz="4000" dirty="0">
              <a:latin typeface="Arial" pitchFamily="34" charset="0"/>
              <a:cs typeface="Arial" pitchFamily="34" charset="0"/>
            </a:endParaRPr>
          </a:p>
        </p:txBody>
      </p:sp>
      <p:sp>
        <p:nvSpPr>
          <p:cNvPr id="20" name="Rounded Rectangle 19"/>
          <p:cNvSpPr/>
          <p:nvPr/>
        </p:nvSpPr>
        <p:spPr>
          <a:xfrm>
            <a:off x="1346675" y="762000"/>
            <a:ext cx="5074920" cy="7620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r>
              <a:rPr lang="en-US" sz="4000" smtClean="0">
                <a:latin typeface="Arial" pitchFamily="34" charset="0"/>
                <a:cs typeface="Arial" pitchFamily="34" charset="0"/>
              </a:rPr>
              <a:t>         trí khôn</a:t>
            </a:r>
            <a:endParaRPr lang="en-US" sz="4000" dirty="0">
              <a:latin typeface="Arial" pitchFamily="34" charset="0"/>
              <a:cs typeface="Arial" pitchFamily="34" charset="0"/>
            </a:endParaRPr>
          </a:p>
        </p:txBody>
      </p:sp>
      <p:sp>
        <p:nvSpPr>
          <p:cNvPr id="23" name="Oval 22"/>
          <p:cNvSpPr/>
          <p:nvPr/>
        </p:nvSpPr>
        <p:spPr>
          <a:xfrm>
            <a:off x="762000" y="762000"/>
            <a:ext cx="876300" cy="838200"/>
          </a:xfrm>
          <a:prstGeom prst="ellipse">
            <a:avLst/>
          </a:prstGeom>
          <a:ln>
            <a:solidFill>
              <a:srgbClr val="0070C0"/>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en-US" sz="4000" dirty="0" smtClean="0">
                <a:solidFill>
                  <a:schemeClr val="bg1"/>
                </a:solidFill>
                <a:latin typeface="Arial" pitchFamily="34" charset="0"/>
                <a:cs typeface="Arial" pitchFamily="34" charset="0"/>
              </a:rPr>
              <a:t>1</a:t>
            </a:r>
            <a:endParaRPr lang="en-US" sz="4000" dirty="0">
              <a:solidFill>
                <a:schemeClr val="bg1"/>
              </a:solidFill>
              <a:latin typeface="Arial" pitchFamily="34" charset="0"/>
              <a:cs typeface="Arial" pitchFamily="34" charset="0"/>
            </a:endParaRPr>
          </a:p>
        </p:txBody>
      </p:sp>
      <p:sp>
        <p:nvSpPr>
          <p:cNvPr id="24" name="Oval 23"/>
          <p:cNvSpPr/>
          <p:nvPr/>
        </p:nvSpPr>
        <p:spPr>
          <a:xfrm>
            <a:off x="1143000" y="1510145"/>
            <a:ext cx="876300" cy="838200"/>
          </a:xfrm>
          <a:prstGeom prst="ellipse">
            <a:avLst/>
          </a:prstGeom>
          <a:solidFill>
            <a:srgbClr val="FFC000"/>
          </a:solidFill>
          <a:ln>
            <a:solidFill>
              <a:srgbClr val="0070C0"/>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en-US" sz="4000" dirty="0" smtClean="0">
                <a:solidFill>
                  <a:schemeClr val="bg1"/>
                </a:solidFill>
                <a:latin typeface="Arial" pitchFamily="34" charset="0"/>
                <a:cs typeface="Arial" pitchFamily="34" charset="0"/>
              </a:rPr>
              <a:t>2</a:t>
            </a:r>
            <a:endParaRPr lang="en-US" sz="4000" dirty="0">
              <a:solidFill>
                <a:schemeClr val="bg1"/>
              </a:solidFill>
              <a:latin typeface="Arial" pitchFamily="34" charset="0"/>
              <a:cs typeface="Arial" pitchFamily="34" charset="0"/>
            </a:endParaRPr>
          </a:p>
        </p:txBody>
      </p:sp>
      <p:sp>
        <p:nvSpPr>
          <p:cNvPr id="25" name="Oval 24"/>
          <p:cNvSpPr/>
          <p:nvPr/>
        </p:nvSpPr>
        <p:spPr>
          <a:xfrm>
            <a:off x="1489365" y="2341420"/>
            <a:ext cx="876300" cy="838200"/>
          </a:xfrm>
          <a:prstGeom prst="ellipse">
            <a:avLst/>
          </a:prstGeom>
          <a:ln>
            <a:solidFill>
              <a:srgbClr val="0070C0"/>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en-US" sz="4000" dirty="0" smtClean="0">
                <a:solidFill>
                  <a:schemeClr val="bg1"/>
                </a:solidFill>
                <a:latin typeface="Arial" pitchFamily="34" charset="0"/>
                <a:cs typeface="Arial" pitchFamily="34" charset="0"/>
              </a:rPr>
              <a:t>3</a:t>
            </a:r>
            <a:endParaRPr lang="en-US" sz="4000" dirty="0">
              <a:solidFill>
                <a:schemeClr val="bg1"/>
              </a:solidFill>
              <a:latin typeface="Arial" pitchFamily="34" charset="0"/>
              <a:cs typeface="Arial" pitchFamily="34" charset="0"/>
            </a:endParaRPr>
          </a:p>
        </p:txBody>
      </p:sp>
      <p:sp>
        <p:nvSpPr>
          <p:cNvPr id="26" name="Oval 25"/>
          <p:cNvSpPr/>
          <p:nvPr/>
        </p:nvSpPr>
        <p:spPr>
          <a:xfrm>
            <a:off x="1870355" y="3172690"/>
            <a:ext cx="876300" cy="838200"/>
          </a:xfrm>
          <a:prstGeom prst="ellipse">
            <a:avLst/>
          </a:prstGeom>
          <a:solidFill>
            <a:srgbClr val="FFC000"/>
          </a:solidFill>
          <a:ln>
            <a:solidFill>
              <a:srgbClr val="0070C0"/>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en-US" sz="4000" dirty="0" smtClean="0">
                <a:solidFill>
                  <a:schemeClr val="bg1"/>
                </a:solidFill>
                <a:latin typeface="Arial" pitchFamily="34" charset="0"/>
                <a:cs typeface="Arial" pitchFamily="34" charset="0"/>
              </a:rPr>
              <a:t>4</a:t>
            </a:r>
            <a:endParaRPr lang="en-US" sz="4000" dirty="0">
              <a:solidFill>
                <a:schemeClr val="bg1"/>
              </a:solidFill>
              <a:latin typeface="Arial" pitchFamily="34" charset="0"/>
              <a:cs typeface="Arial" pitchFamily="34" charset="0"/>
            </a:endParaRPr>
          </a:p>
        </p:txBody>
      </p:sp>
      <p:sp>
        <p:nvSpPr>
          <p:cNvPr id="27" name="Oval 26"/>
          <p:cNvSpPr/>
          <p:nvPr/>
        </p:nvSpPr>
        <p:spPr>
          <a:xfrm>
            <a:off x="2173765" y="3976255"/>
            <a:ext cx="876300" cy="838200"/>
          </a:xfrm>
          <a:prstGeom prst="ellipse">
            <a:avLst/>
          </a:prstGeom>
          <a:ln>
            <a:solidFill>
              <a:srgbClr val="0070C0"/>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en-US" sz="4000" dirty="0" smtClean="0">
                <a:solidFill>
                  <a:schemeClr val="bg1"/>
                </a:solidFill>
                <a:latin typeface="Arial" pitchFamily="34" charset="0"/>
                <a:cs typeface="Arial" pitchFamily="34" charset="0"/>
              </a:rPr>
              <a:t>5</a:t>
            </a:r>
            <a:endParaRPr lang="en-US" sz="4000" dirty="0">
              <a:solidFill>
                <a:schemeClr val="bg1"/>
              </a:solidFill>
              <a:latin typeface="Arial" pitchFamily="34" charset="0"/>
              <a:cs typeface="Arial" pitchFamily="34" charset="0"/>
            </a:endParaRPr>
          </a:p>
        </p:txBody>
      </p:sp>
      <p:sp>
        <p:nvSpPr>
          <p:cNvPr id="28" name="Rounded Rectangle 27"/>
          <p:cNvSpPr/>
          <p:nvPr/>
        </p:nvSpPr>
        <p:spPr>
          <a:xfrm>
            <a:off x="3236435" y="4800600"/>
            <a:ext cx="4800600" cy="762000"/>
          </a:xfrm>
          <a:prstGeom prst="roundRect">
            <a:avLst/>
          </a:prstGeom>
          <a:solidFill>
            <a:srgbClr val="00B050"/>
          </a:solidFill>
        </p:spPr>
        <p:style>
          <a:lnRef idx="3">
            <a:schemeClr val="lt1"/>
          </a:lnRef>
          <a:fillRef idx="1">
            <a:schemeClr val="accent1"/>
          </a:fillRef>
          <a:effectRef idx="1">
            <a:schemeClr val="accent1"/>
          </a:effectRef>
          <a:fontRef idx="minor">
            <a:schemeClr val="lt1"/>
          </a:fontRef>
        </p:style>
        <p:txBody>
          <a:bodyPr rtlCol="0" anchor="ctr"/>
          <a:lstStyle/>
          <a:p>
            <a:r>
              <a:rPr lang="en-US" sz="4000" smtClean="0">
                <a:latin typeface="Arial" pitchFamily="34" charset="0"/>
                <a:cs typeface="Arial" pitchFamily="34" charset="0"/>
              </a:rPr>
              <a:t>       thình lình</a:t>
            </a:r>
            <a:endParaRPr lang="en-US" sz="4000" dirty="0">
              <a:latin typeface="Arial" pitchFamily="34" charset="0"/>
              <a:cs typeface="Arial" pitchFamily="34" charset="0"/>
            </a:endParaRPr>
          </a:p>
        </p:txBody>
      </p:sp>
      <p:sp>
        <p:nvSpPr>
          <p:cNvPr id="29" name="Oval 28"/>
          <p:cNvSpPr/>
          <p:nvPr/>
        </p:nvSpPr>
        <p:spPr>
          <a:xfrm>
            <a:off x="2590800" y="4800600"/>
            <a:ext cx="876300" cy="838200"/>
          </a:xfrm>
          <a:prstGeom prst="ellipse">
            <a:avLst/>
          </a:prstGeom>
          <a:solidFill>
            <a:srgbClr val="FFC000"/>
          </a:solidFill>
          <a:ln>
            <a:solidFill>
              <a:srgbClr val="0070C0"/>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en-US" sz="4000" dirty="0" smtClean="0">
                <a:solidFill>
                  <a:schemeClr val="bg1"/>
                </a:solidFill>
                <a:latin typeface="Arial" pitchFamily="34" charset="0"/>
                <a:cs typeface="Arial" pitchFamily="34" charset="0"/>
              </a:rPr>
              <a:t>6</a:t>
            </a:r>
            <a:endParaRPr lang="en-US" sz="4000" dirty="0">
              <a:solidFill>
                <a:schemeClr val="bg1"/>
              </a:solidFill>
              <a:latin typeface="Arial" pitchFamily="34" charset="0"/>
              <a:cs typeface="Arial" pitchFamily="34" charset="0"/>
            </a:endParaRPr>
          </a:p>
        </p:txBody>
      </p:sp>
      <p:sp>
        <p:nvSpPr>
          <p:cNvPr id="18" name="Rounded Rectangle 17"/>
          <p:cNvSpPr/>
          <p:nvPr/>
        </p:nvSpPr>
        <p:spPr>
          <a:xfrm>
            <a:off x="3581400" y="5590309"/>
            <a:ext cx="4800600" cy="762000"/>
          </a:xfrm>
          <a:prstGeom prst="roundRect">
            <a:avLst/>
          </a:prstGeom>
          <a:solidFill>
            <a:srgbClr val="00B050"/>
          </a:solidFill>
        </p:spPr>
        <p:style>
          <a:lnRef idx="3">
            <a:schemeClr val="lt1"/>
          </a:lnRef>
          <a:fillRef idx="1">
            <a:schemeClr val="accent1"/>
          </a:fillRef>
          <a:effectRef idx="1">
            <a:schemeClr val="accent1"/>
          </a:effectRef>
          <a:fontRef idx="minor">
            <a:schemeClr val="lt1"/>
          </a:fontRef>
        </p:style>
        <p:txBody>
          <a:bodyPr rtlCol="0" anchor="ctr"/>
          <a:lstStyle/>
          <a:p>
            <a:r>
              <a:rPr lang="en-US" sz="4000" smtClean="0">
                <a:latin typeface="Arial" pitchFamily="34" charset="0"/>
                <a:cs typeface="Arial" pitchFamily="34" charset="0"/>
              </a:rPr>
              <a:t>      reo lên</a:t>
            </a:r>
            <a:endParaRPr lang="en-US" sz="4000" dirty="0">
              <a:latin typeface="Arial" pitchFamily="34" charset="0"/>
              <a:cs typeface="Arial" pitchFamily="34" charset="0"/>
            </a:endParaRPr>
          </a:p>
        </p:txBody>
      </p:sp>
      <p:sp>
        <p:nvSpPr>
          <p:cNvPr id="21" name="Oval 20"/>
          <p:cNvSpPr/>
          <p:nvPr/>
        </p:nvSpPr>
        <p:spPr>
          <a:xfrm>
            <a:off x="2935765" y="5590309"/>
            <a:ext cx="876300" cy="838200"/>
          </a:xfrm>
          <a:prstGeom prst="ellipse">
            <a:avLst/>
          </a:prstGeom>
          <a:ln>
            <a:solidFill>
              <a:srgbClr val="0070C0"/>
            </a:solidFill>
          </a:ln>
        </p:spPr>
        <p:style>
          <a:lnRef idx="3">
            <a:schemeClr val="lt1"/>
          </a:lnRef>
          <a:fillRef idx="1">
            <a:schemeClr val="accent5"/>
          </a:fillRef>
          <a:effectRef idx="1">
            <a:schemeClr val="accent5"/>
          </a:effectRef>
          <a:fontRef idx="minor">
            <a:schemeClr val="lt1"/>
          </a:fontRef>
        </p:style>
        <p:txBody>
          <a:bodyPr rtlCol="0" anchor="ctr"/>
          <a:lstStyle/>
          <a:p>
            <a:pPr algn="ctr"/>
            <a:r>
              <a:rPr lang="en-US" sz="4000" dirty="0">
                <a:solidFill>
                  <a:schemeClr val="bg1"/>
                </a:solidFill>
                <a:latin typeface="Arial" pitchFamily="34" charset="0"/>
                <a:cs typeface="Arial" pitchFamily="34" charset="0"/>
              </a:rPr>
              <a:t>7</a:t>
            </a:r>
          </a:p>
        </p:txBody>
      </p:sp>
    </p:spTree>
    <p:extLst>
      <p:ext uri="{BB962C8B-B14F-4D97-AF65-F5344CB8AC3E}">
        <p14:creationId xmlns:p14="http://schemas.microsoft.com/office/powerpoint/2010/main" xmlns="" val="1886017635"/>
      </p:ext>
    </p:extLst>
  </p:cSld>
  <p:clrMapOvr>
    <a:masterClrMapping/>
  </p:clrMapOvr>
  <mc:AlternateContent xmlns:mc="http://schemas.openxmlformats.org/markup-compatibility/2006">
    <mc:Choice xmlns:p14="http://schemas.microsoft.com/office/powerpoint/2010/main" xmlns="" Requires="p14">
      <p:transition spd="slow" p14:dur="8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barn(inVertical)">
                                      <p:cBhvr>
                                        <p:cTn id="10" dur="500"/>
                                        <p:tgtEl>
                                          <p:spTgt spid="20"/>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circle(in)">
                                      <p:cBhvr>
                                        <p:cTn id="15" dur="2000"/>
                                        <p:tgtEl>
                                          <p:spTgt spid="24"/>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circle(in)">
                                      <p:cBhvr>
                                        <p:cTn id="18" dur="20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wheel(1)">
                                      <p:cBhvr>
                                        <p:cTn id="23" dur="2000"/>
                                        <p:tgtEl>
                                          <p:spTgt spid="25"/>
                                        </p:tgtEl>
                                      </p:cBhvr>
                                    </p:animEffect>
                                  </p:childTnLst>
                                </p:cTn>
                              </p:par>
                              <p:par>
                                <p:cTn id="24" presetID="21" presetClass="entr" presetSubtype="1"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heel(1)">
                                      <p:cBhvr>
                                        <p:cTn id="26" dur="20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circle(in)">
                                      <p:cBhvr>
                                        <p:cTn id="31" dur="2000"/>
                                        <p:tgtEl>
                                          <p:spTgt spid="26"/>
                                        </p:tgtEl>
                                      </p:cBhvr>
                                    </p:animEffect>
                                  </p:childTnLst>
                                </p:cTn>
                              </p:par>
                              <p:par>
                                <p:cTn id="32" presetID="6" presetClass="entr" presetSubtype="16"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circle(in)">
                                      <p:cBhvr>
                                        <p:cTn id="34" dur="20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barn(inVertical)">
                                      <p:cBhvr>
                                        <p:cTn id="39" dur="500"/>
                                        <p:tgtEl>
                                          <p:spTgt spid="27"/>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Vertical)">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circle(in)">
                                      <p:cBhvr>
                                        <p:cTn id="47" dur="2000"/>
                                        <p:tgtEl>
                                          <p:spTgt spid="29"/>
                                        </p:tgtEl>
                                      </p:cBhvr>
                                    </p:animEffect>
                                  </p:childTnLst>
                                </p:cTn>
                              </p:par>
                              <p:par>
                                <p:cTn id="48" presetID="6" presetClass="entr" presetSubtype="16" fill="hold" grpId="0"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circle(in)">
                                      <p:cBhvr>
                                        <p:cTn id="50" dur="2000"/>
                                        <p:tgtEl>
                                          <p:spTgt spid="28"/>
                                        </p:tgtEl>
                                      </p:cBhvr>
                                    </p:animEffect>
                                  </p:childTnLst>
                                </p:cTn>
                              </p:par>
                            </p:childTnLst>
                          </p:cTn>
                        </p:par>
                      </p:childTnLst>
                    </p:cTn>
                  </p:par>
                  <p:par>
                    <p:cTn id="51" fill="hold">
                      <p:stCondLst>
                        <p:cond delay="indefinite"/>
                      </p:stCondLst>
                      <p:childTnLst>
                        <p:par>
                          <p:cTn id="52" fill="hold">
                            <p:stCondLst>
                              <p:cond delay="0"/>
                            </p:stCondLst>
                            <p:childTnLst>
                              <p:par>
                                <p:cTn id="53" presetID="21" presetClass="entr" presetSubtype="1"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wheel(1)">
                                      <p:cBhvr>
                                        <p:cTn id="55" dur="2000"/>
                                        <p:tgtEl>
                                          <p:spTgt spid="21"/>
                                        </p:tgtEl>
                                      </p:cBhvr>
                                    </p:animEffect>
                                  </p:childTnLst>
                                </p:cTn>
                              </p:par>
                              <p:par>
                                <p:cTn id="56" presetID="21" presetClass="entr" presetSubtype="1" fill="hold" grpId="0" nodeType="with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wheel(1)">
                                      <p:cBhvr>
                                        <p:cTn id="58"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7" grpId="0" animBg="1"/>
      <p:bldP spid="19" grpId="0" animBg="1"/>
      <p:bldP spid="20" grpId="0" animBg="1"/>
      <p:bldP spid="23" grpId="0" animBg="1"/>
      <p:bldP spid="24" grpId="0" animBg="1"/>
      <p:bldP spid="25" grpId="0" animBg="1"/>
      <p:bldP spid="26" grpId="0" animBg="1"/>
      <p:bldP spid="27" grpId="0" animBg="1"/>
      <p:bldP spid="28" grpId="0" animBg="1"/>
      <p:bldP spid="29" grpId="0" animBg="1"/>
      <p:bldP spid="18"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2800">
              <a:latin typeface="Arial" pitchFamily="34" charset="0"/>
              <a:cs typeface="Arial" pitchFamily="34" charset="0"/>
            </a:endParaRPr>
          </a:p>
        </p:txBody>
      </p:sp>
      <p:sp>
        <p:nvSpPr>
          <p:cNvPr id="5" name="Rectangle 4"/>
          <p:cNvSpPr/>
          <p:nvPr/>
        </p:nvSpPr>
        <p:spPr>
          <a:xfrm>
            <a:off x="0" y="554180"/>
            <a:ext cx="9144000" cy="62483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2800">
              <a:latin typeface="Arial" pitchFamily="34" charset="0"/>
              <a:cs typeface="Arial" pitchFamily="34" charset="0"/>
            </a:endParaRPr>
          </a:p>
        </p:txBody>
      </p:sp>
      <p:sp>
        <p:nvSpPr>
          <p:cNvPr id="12" name="TextBox 11"/>
          <p:cNvSpPr txBox="1"/>
          <p:nvPr/>
        </p:nvSpPr>
        <p:spPr>
          <a:xfrm>
            <a:off x="96980" y="0"/>
            <a:ext cx="2493820" cy="523220"/>
          </a:xfrm>
          <a:prstGeom prst="rect">
            <a:avLst/>
          </a:prstGeom>
          <a:noFill/>
        </p:spPr>
        <p:txBody>
          <a:bodyPr wrap="square" rtlCol="0">
            <a:spAutoFit/>
          </a:bodyPr>
          <a:lstStyle/>
          <a:p>
            <a:r>
              <a:rPr lang="en-US" sz="2800" dirty="0" err="1" smtClean="0">
                <a:solidFill>
                  <a:srgbClr val="FF0000"/>
                </a:solidFill>
                <a:latin typeface="Arial" pitchFamily="34" charset="0"/>
                <a:cs typeface="Arial" pitchFamily="34" charset="0"/>
              </a:rPr>
              <a:t>Giải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nghĩa</a:t>
            </a:r>
            <a:r>
              <a:rPr lang="en-US" sz="2800" dirty="0" smtClean="0">
                <a:solidFill>
                  <a:srgbClr val="FF0000"/>
                </a:solidFill>
                <a:latin typeface="Arial" pitchFamily="34" charset="0"/>
                <a:cs typeface="Arial" pitchFamily="34" charset="0"/>
              </a:rPr>
              <a:t> </a:t>
            </a:r>
            <a:r>
              <a:rPr lang="en-US" sz="2800" err="1" smtClean="0">
                <a:solidFill>
                  <a:srgbClr val="FF0000"/>
                </a:solidFill>
                <a:latin typeface="Arial" pitchFamily="34" charset="0"/>
                <a:cs typeface="Arial" pitchFamily="34" charset="0"/>
              </a:rPr>
              <a:t>từ</a:t>
            </a:r>
            <a:r>
              <a:rPr lang="en-US" sz="2800" smtClean="0">
                <a:solidFill>
                  <a:srgbClr val="FF0000"/>
                </a:solidFill>
                <a:latin typeface="Arial" pitchFamily="34" charset="0"/>
                <a:cs typeface="Arial" pitchFamily="34" charset="0"/>
              </a:rPr>
              <a:t>:  </a:t>
            </a:r>
            <a:endParaRPr lang="en-US" sz="2800" dirty="0">
              <a:solidFill>
                <a:srgbClr val="FF0000"/>
              </a:solidFill>
              <a:latin typeface="Arial" pitchFamily="34" charset="0"/>
              <a:cs typeface="Arial" pitchFamily="34" charset="0"/>
            </a:endParaRPr>
          </a:p>
        </p:txBody>
      </p:sp>
      <p:grpSp>
        <p:nvGrpSpPr>
          <p:cNvPr id="3" name="Group 2"/>
          <p:cNvGrpSpPr/>
          <p:nvPr/>
        </p:nvGrpSpPr>
        <p:grpSpPr>
          <a:xfrm>
            <a:off x="41565" y="630380"/>
            <a:ext cx="2971800" cy="858985"/>
            <a:chOff x="-76200" y="651165"/>
            <a:chExt cx="2971800" cy="858985"/>
          </a:xfrm>
        </p:grpSpPr>
        <p:sp>
          <p:nvSpPr>
            <p:cNvPr id="23" name="Oval 22"/>
            <p:cNvSpPr/>
            <p:nvPr/>
          </p:nvSpPr>
          <p:spPr>
            <a:xfrm>
              <a:off x="-41571" y="651165"/>
              <a:ext cx="2937171" cy="858985"/>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800" smtClean="0">
                  <a:latin typeface="Arial" pitchFamily="34" charset="0"/>
                  <a:cs typeface="Arial" pitchFamily="34" charset="0"/>
                </a:rPr>
                <a:t>Ngầm</a:t>
              </a:r>
              <a:endParaRPr lang="en-US" sz="2800" dirty="0" smtClean="0">
                <a:latin typeface="Arial" pitchFamily="34" charset="0"/>
                <a:cs typeface="Arial" pitchFamily="34" charset="0"/>
              </a:endParaRPr>
            </a:p>
          </p:txBody>
        </p:sp>
        <p:sp>
          <p:nvSpPr>
            <p:cNvPr id="2" name="Heart 1"/>
            <p:cNvSpPr/>
            <p:nvPr/>
          </p:nvSpPr>
          <p:spPr>
            <a:xfrm>
              <a:off x="-76200" y="865910"/>
              <a:ext cx="554785"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smtClean="0">
                  <a:latin typeface="Arial" pitchFamily="34" charset="0"/>
                  <a:cs typeface="Arial" pitchFamily="34" charset="0"/>
                </a:rPr>
                <a:t>1</a:t>
              </a:r>
              <a:endParaRPr lang="en-US" sz="2800" b="1">
                <a:latin typeface="Arial" pitchFamily="34" charset="0"/>
                <a:cs typeface="Arial" pitchFamily="34" charset="0"/>
              </a:endParaRPr>
            </a:p>
          </p:txBody>
        </p:sp>
      </p:grpSp>
      <p:grpSp>
        <p:nvGrpSpPr>
          <p:cNvPr id="32" name="Group 31"/>
          <p:cNvGrpSpPr/>
          <p:nvPr/>
        </p:nvGrpSpPr>
        <p:grpSpPr>
          <a:xfrm>
            <a:off x="58878" y="1967355"/>
            <a:ext cx="3141521" cy="858985"/>
            <a:chOff x="-76200" y="609600"/>
            <a:chExt cx="2971800" cy="858985"/>
          </a:xfrm>
        </p:grpSpPr>
        <p:sp>
          <p:nvSpPr>
            <p:cNvPr id="33" name="Oval 32"/>
            <p:cNvSpPr/>
            <p:nvPr/>
          </p:nvSpPr>
          <p:spPr>
            <a:xfrm>
              <a:off x="-41571" y="609600"/>
              <a:ext cx="2937171" cy="858985"/>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800" smtClean="0">
                  <a:latin typeface="Arial" pitchFamily="34" charset="0"/>
                  <a:cs typeface="Arial" pitchFamily="34" charset="0"/>
                </a:rPr>
                <a:t>Cuống quýt</a:t>
              </a:r>
              <a:endParaRPr lang="en-US" sz="2800" dirty="0" smtClean="0">
                <a:latin typeface="Arial" pitchFamily="34" charset="0"/>
                <a:cs typeface="Arial" pitchFamily="34" charset="0"/>
              </a:endParaRPr>
            </a:p>
          </p:txBody>
        </p:sp>
        <p:sp>
          <p:nvSpPr>
            <p:cNvPr id="34" name="Heart 33"/>
            <p:cNvSpPr/>
            <p:nvPr/>
          </p:nvSpPr>
          <p:spPr>
            <a:xfrm>
              <a:off x="-76200" y="865910"/>
              <a:ext cx="554785"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Arial" pitchFamily="34" charset="0"/>
                  <a:cs typeface="Arial" pitchFamily="34" charset="0"/>
                </a:rPr>
                <a:t>2</a:t>
              </a:r>
            </a:p>
          </p:txBody>
        </p:sp>
      </p:grpSp>
      <p:grpSp>
        <p:nvGrpSpPr>
          <p:cNvPr id="35" name="Group 34"/>
          <p:cNvGrpSpPr/>
          <p:nvPr/>
        </p:nvGrpSpPr>
        <p:grpSpPr>
          <a:xfrm>
            <a:off x="45015" y="3297375"/>
            <a:ext cx="2971800" cy="858985"/>
            <a:chOff x="-76200" y="609600"/>
            <a:chExt cx="2971800" cy="858985"/>
          </a:xfrm>
        </p:grpSpPr>
        <p:sp>
          <p:nvSpPr>
            <p:cNvPr id="36" name="Oval 35"/>
            <p:cNvSpPr/>
            <p:nvPr/>
          </p:nvSpPr>
          <p:spPr>
            <a:xfrm>
              <a:off x="-41571" y="609600"/>
              <a:ext cx="2937171" cy="858985"/>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800" smtClean="0">
                  <a:latin typeface="Arial" pitchFamily="34" charset="0"/>
                  <a:cs typeface="Arial" pitchFamily="34" charset="0"/>
                </a:rPr>
                <a:t>Đắn đo</a:t>
              </a:r>
              <a:endParaRPr lang="en-US" sz="2800" dirty="0" smtClean="0">
                <a:latin typeface="Arial" pitchFamily="34" charset="0"/>
                <a:cs typeface="Arial" pitchFamily="34" charset="0"/>
              </a:endParaRPr>
            </a:p>
          </p:txBody>
        </p:sp>
        <p:sp>
          <p:nvSpPr>
            <p:cNvPr id="37" name="Heart 36"/>
            <p:cNvSpPr/>
            <p:nvPr/>
          </p:nvSpPr>
          <p:spPr>
            <a:xfrm>
              <a:off x="-76200" y="865910"/>
              <a:ext cx="554785"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Arial" pitchFamily="34" charset="0"/>
                  <a:cs typeface="Arial" pitchFamily="34" charset="0"/>
                </a:rPr>
                <a:t>3</a:t>
              </a:r>
            </a:p>
          </p:txBody>
        </p:sp>
      </p:grpSp>
      <p:grpSp>
        <p:nvGrpSpPr>
          <p:cNvPr id="38" name="Group 37"/>
          <p:cNvGrpSpPr/>
          <p:nvPr/>
        </p:nvGrpSpPr>
        <p:grpSpPr>
          <a:xfrm>
            <a:off x="96980" y="4606635"/>
            <a:ext cx="2971800" cy="858985"/>
            <a:chOff x="-76200" y="609600"/>
            <a:chExt cx="2971800" cy="858985"/>
          </a:xfrm>
        </p:grpSpPr>
        <p:sp>
          <p:nvSpPr>
            <p:cNvPr id="39" name="Oval 38"/>
            <p:cNvSpPr/>
            <p:nvPr/>
          </p:nvSpPr>
          <p:spPr>
            <a:xfrm>
              <a:off x="-41571" y="609600"/>
              <a:ext cx="2937171" cy="858985"/>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800" smtClean="0">
                  <a:latin typeface="Arial" pitchFamily="34" charset="0"/>
                  <a:cs typeface="Arial" pitchFamily="34" charset="0"/>
                </a:rPr>
                <a:t>Thình lình</a:t>
              </a:r>
              <a:endParaRPr lang="en-US" sz="2800" dirty="0" smtClean="0">
                <a:latin typeface="Arial" pitchFamily="34" charset="0"/>
                <a:cs typeface="Arial" pitchFamily="34" charset="0"/>
              </a:endParaRPr>
            </a:p>
          </p:txBody>
        </p:sp>
        <p:sp>
          <p:nvSpPr>
            <p:cNvPr id="40" name="Heart 39"/>
            <p:cNvSpPr/>
            <p:nvPr/>
          </p:nvSpPr>
          <p:spPr>
            <a:xfrm>
              <a:off x="-76200" y="865910"/>
              <a:ext cx="554785"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Arial" pitchFamily="34" charset="0"/>
                  <a:cs typeface="Arial" pitchFamily="34" charset="0"/>
                </a:rPr>
                <a:t>4</a:t>
              </a:r>
            </a:p>
          </p:txBody>
        </p:sp>
      </p:grpSp>
      <p:grpSp>
        <p:nvGrpSpPr>
          <p:cNvPr id="7" name="Group 6"/>
          <p:cNvGrpSpPr/>
          <p:nvPr/>
        </p:nvGrpSpPr>
        <p:grpSpPr>
          <a:xfrm>
            <a:off x="3075704" y="685800"/>
            <a:ext cx="5992096" cy="886695"/>
            <a:chOff x="3075704" y="685800"/>
            <a:chExt cx="5992096" cy="886695"/>
          </a:xfrm>
        </p:grpSpPr>
        <p:sp>
          <p:nvSpPr>
            <p:cNvPr id="20" name="Rounded Rectangle 19"/>
            <p:cNvSpPr/>
            <p:nvPr/>
          </p:nvSpPr>
          <p:spPr>
            <a:xfrm>
              <a:off x="3352800" y="685800"/>
              <a:ext cx="5715000" cy="886695"/>
            </a:xfrm>
            <a:prstGeom prst="roundRect">
              <a:avLst/>
            </a:prstGeom>
            <a:solidFill>
              <a:srgbClr val="0070C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en-US" sz="2800" smtClean="0">
                  <a:latin typeface="Arial" pitchFamily="34" charset="0"/>
                  <a:cs typeface="Arial" pitchFamily="34" charset="0"/>
                </a:rPr>
                <a:t>Bất ngờ </a:t>
              </a:r>
              <a:endParaRPr lang="en-US" sz="2800" dirty="0">
                <a:latin typeface="Arial" pitchFamily="34" charset="0"/>
                <a:cs typeface="Arial" pitchFamily="34" charset="0"/>
              </a:endParaRPr>
            </a:p>
          </p:txBody>
        </p:sp>
        <p:sp>
          <p:nvSpPr>
            <p:cNvPr id="6" name="8-Point Star 5"/>
            <p:cNvSpPr/>
            <p:nvPr/>
          </p:nvSpPr>
          <p:spPr>
            <a:xfrm>
              <a:off x="3075704" y="845125"/>
              <a:ext cx="609601" cy="602675"/>
            </a:xfrm>
            <a:prstGeom prst="star8">
              <a:avLst/>
            </a:prstGeom>
            <a:solidFill>
              <a:srgbClr val="00B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latin typeface="Arial" pitchFamily="34" charset="0"/>
                  <a:cs typeface="Arial" pitchFamily="34" charset="0"/>
                </a:rPr>
                <a:t>a</a:t>
              </a:r>
              <a:endParaRPr lang="en-US" sz="2400">
                <a:latin typeface="Arial" pitchFamily="34" charset="0"/>
                <a:cs typeface="Arial" pitchFamily="34" charset="0"/>
              </a:endParaRPr>
            </a:p>
          </p:txBody>
        </p:sp>
      </p:grpSp>
      <p:grpSp>
        <p:nvGrpSpPr>
          <p:cNvPr id="8" name="Group 7"/>
          <p:cNvGrpSpPr/>
          <p:nvPr/>
        </p:nvGrpSpPr>
        <p:grpSpPr>
          <a:xfrm>
            <a:off x="3221182" y="2008920"/>
            <a:ext cx="5818913" cy="886695"/>
            <a:chOff x="3221182" y="1676400"/>
            <a:chExt cx="5818913" cy="886695"/>
          </a:xfrm>
        </p:grpSpPr>
        <p:sp>
          <p:nvSpPr>
            <p:cNvPr id="16" name="Rounded Rectangle 15"/>
            <p:cNvSpPr/>
            <p:nvPr/>
          </p:nvSpPr>
          <p:spPr>
            <a:xfrm>
              <a:off x="3325095" y="1676400"/>
              <a:ext cx="5715000" cy="886695"/>
            </a:xfrm>
            <a:prstGeom prst="roundRect">
              <a:avLst/>
            </a:prstGeom>
            <a:solidFill>
              <a:srgbClr val="0070C0"/>
            </a:solidFill>
          </p:spPr>
          <p:style>
            <a:lnRef idx="3">
              <a:schemeClr val="lt1"/>
            </a:lnRef>
            <a:fillRef idx="1">
              <a:schemeClr val="accent4"/>
            </a:fillRef>
            <a:effectRef idx="1">
              <a:schemeClr val="accent4"/>
            </a:effectRef>
            <a:fontRef idx="minor">
              <a:schemeClr val="lt1"/>
            </a:fontRef>
          </p:style>
          <p:txBody>
            <a:bodyPr rtlCol="0" anchor="ctr"/>
            <a:lstStyle/>
            <a:p>
              <a:r>
                <a:rPr lang="en-US" sz="2800" smtClean="0">
                  <a:latin typeface="Arial" pitchFamily="34" charset="0"/>
                  <a:cs typeface="Arial" pitchFamily="34" charset="0"/>
                </a:rPr>
                <a:t>       </a:t>
              </a:r>
            </a:p>
            <a:p>
              <a:r>
                <a:rPr lang="en-US" sz="2800">
                  <a:latin typeface="Arial" pitchFamily="34" charset="0"/>
                  <a:cs typeface="Arial" pitchFamily="34" charset="0"/>
                </a:rPr>
                <a:t> </a:t>
              </a:r>
              <a:r>
                <a:rPr lang="en-US" sz="2800" smtClean="0">
                  <a:latin typeface="Arial" pitchFamily="34" charset="0"/>
                  <a:cs typeface="Arial" pitchFamily="34" charset="0"/>
                </a:rPr>
                <a:t>        Kín đáo, không lộ ra ngoài</a:t>
              </a: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 </a:t>
              </a:r>
              <a:endParaRPr lang="en-US" sz="2800" dirty="0">
                <a:latin typeface="Arial" pitchFamily="34" charset="0"/>
                <a:cs typeface="Arial" pitchFamily="34" charset="0"/>
              </a:endParaRPr>
            </a:p>
          </p:txBody>
        </p:sp>
        <p:sp>
          <p:nvSpPr>
            <p:cNvPr id="47" name="8-Point Star 46"/>
            <p:cNvSpPr/>
            <p:nvPr/>
          </p:nvSpPr>
          <p:spPr>
            <a:xfrm>
              <a:off x="3221182" y="1846115"/>
              <a:ext cx="609601" cy="602675"/>
            </a:xfrm>
            <a:prstGeom prst="star8">
              <a:avLst/>
            </a:prstGeom>
            <a:solidFill>
              <a:srgbClr val="00B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latin typeface="Arial" pitchFamily="34" charset="0"/>
                  <a:cs typeface="Arial" pitchFamily="34" charset="0"/>
                </a:rPr>
                <a:t>b</a:t>
              </a:r>
            </a:p>
          </p:txBody>
        </p:sp>
      </p:grpSp>
      <p:grpSp>
        <p:nvGrpSpPr>
          <p:cNvPr id="9" name="Group 8"/>
          <p:cNvGrpSpPr/>
          <p:nvPr/>
        </p:nvGrpSpPr>
        <p:grpSpPr>
          <a:xfrm>
            <a:off x="3048000" y="3304305"/>
            <a:ext cx="6026730" cy="886695"/>
            <a:chOff x="3048000" y="2667000"/>
            <a:chExt cx="6026730" cy="886695"/>
          </a:xfrm>
        </p:grpSpPr>
        <p:sp>
          <p:nvSpPr>
            <p:cNvPr id="17" name="Rounded Rectangle 16"/>
            <p:cNvSpPr/>
            <p:nvPr/>
          </p:nvSpPr>
          <p:spPr>
            <a:xfrm>
              <a:off x="3359730" y="2667000"/>
              <a:ext cx="5715000" cy="886695"/>
            </a:xfrm>
            <a:prstGeom prst="roundRect">
              <a:avLst/>
            </a:prstGeom>
            <a:solidFill>
              <a:srgbClr val="0070C0"/>
            </a:solidFill>
          </p:spPr>
          <p:style>
            <a:lnRef idx="3">
              <a:schemeClr val="lt1"/>
            </a:lnRef>
            <a:fillRef idx="1">
              <a:schemeClr val="accent4"/>
            </a:fillRef>
            <a:effectRef idx="1">
              <a:schemeClr val="accent4"/>
            </a:effectRef>
            <a:fontRef idx="minor">
              <a:schemeClr val="lt1"/>
            </a:fontRef>
          </p:style>
          <p:txBody>
            <a:bodyPr rtlCol="0" anchor="ctr"/>
            <a:lstStyle/>
            <a:p>
              <a:r>
                <a:rPr lang="en-US" sz="2800" smtClean="0">
                  <a:latin typeface="Arial" pitchFamily="34" charset="0"/>
                  <a:cs typeface="Arial" pitchFamily="34" charset="0"/>
                </a:rPr>
                <a:t>    vội đến mức rối lên</a:t>
              </a:r>
              <a:endParaRPr lang="en-US" sz="2800" dirty="0" smtClean="0">
                <a:latin typeface="Arial" pitchFamily="34" charset="0"/>
                <a:cs typeface="Arial" pitchFamily="34" charset="0"/>
              </a:endParaRPr>
            </a:p>
          </p:txBody>
        </p:sp>
        <p:sp>
          <p:nvSpPr>
            <p:cNvPr id="48" name="8-Point Star 47"/>
            <p:cNvSpPr/>
            <p:nvPr/>
          </p:nvSpPr>
          <p:spPr>
            <a:xfrm>
              <a:off x="3048000" y="2843642"/>
              <a:ext cx="609601" cy="602675"/>
            </a:xfrm>
            <a:prstGeom prst="star8">
              <a:avLst/>
            </a:prstGeom>
            <a:solidFill>
              <a:srgbClr val="00B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latin typeface="Arial" pitchFamily="34" charset="0"/>
                  <a:cs typeface="Arial" pitchFamily="34" charset="0"/>
                </a:rPr>
                <a:t>c</a:t>
              </a:r>
              <a:endParaRPr lang="en-US" sz="2400">
                <a:latin typeface="Arial" pitchFamily="34" charset="0"/>
                <a:cs typeface="Arial" pitchFamily="34" charset="0"/>
              </a:endParaRPr>
            </a:p>
          </p:txBody>
        </p:sp>
      </p:grpSp>
      <p:grpSp>
        <p:nvGrpSpPr>
          <p:cNvPr id="10" name="Group 9"/>
          <p:cNvGrpSpPr/>
          <p:nvPr/>
        </p:nvGrpSpPr>
        <p:grpSpPr>
          <a:xfrm>
            <a:off x="3276605" y="4558146"/>
            <a:ext cx="5832755" cy="886695"/>
            <a:chOff x="3276605" y="3678379"/>
            <a:chExt cx="5832755" cy="886695"/>
          </a:xfrm>
        </p:grpSpPr>
        <p:sp>
          <p:nvSpPr>
            <p:cNvPr id="31" name="Rounded Rectangle 30"/>
            <p:cNvSpPr/>
            <p:nvPr/>
          </p:nvSpPr>
          <p:spPr>
            <a:xfrm>
              <a:off x="3394360" y="3678379"/>
              <a:ext cx="5715000" cy="886695"/>
            </a:xfrm>
            <a:prstGeom prst="roundRect">
              <a:avLst/>
            </a:prstGeom>
            <a:solidFill>
              <a:srgbClr val="0070C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en-US" sz="2800" smtClean="0">
                  <a:latin typeface="Arial" pitchFamily="34" charset="0"/>
                  <a:cs typeface="Arial" pitchFamily="34" charset="0"/>
                </a:rPr>
                <a:t>Cân nhắc xem lợi hay hại</a:t>
              </a:r>
              <a:endParaRPr lang="en-US" sz="2800" dirty="0">
                <a:latin typeface="Arial" pitchFamily="34" charset="0"/>
                <a:cs typeface="Arial" pitchFamily="34" charset="0"/>
              </a:endParaRPr>
            </a:p>
          </p:txBody>
        </p:sp>
        <p:sp>
          <p:nvSpPr>
            <p:cNvPr id="49" name="8-Point Star 48"/>
            <p:cNvSpPr/>
            <p:nvPr/>
          </p:nvSpPr>
          <p:spPr>
            <a:xfrm>
              <a:off x="3276605" y="3851560"/>
              <a:ext cx="609601" cy="602675"/>
            </a:xfrm>
            <a:prstGeom prst="star8">
              <a:avLst/>
            </a:prstGeom>
            <a:solidFill>
              <a:srgbClr val="00B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latin typeface="Arial" pitchFamily="34" charset="0"/>
                  <a:cs typeface="Arial" pitchFamily="34" charset="0"/>
                </a:rPr>
                <a:t>d</a:t>
              </a:r>
            </a:p>
          </p:txBody>
        </p:sp>
      </p:grpSp>
      <p:sp>
        <p:nvSpPr>
          <p:cNvPr id="52" name="TextBox 51"/>
          <p:cNvSpPr txBox="1"/>
          <p:nvPr/>
        </p:nvSpPr>
        <p:spPr>
          <a:xfrm>
            <a:off x="2362200" y="10177"/>
            <a:ext cx="2493820" cy="523220"/>
          </a:xfrm>
          <a:prstGeom prst="rect">
            <a:avLst/>
          </a:prstGeom>
          <a:noFill/>
        </p:spPr>
        <p:txBody>
          <a:bodyPr wrap="square" rtlCol="0">
            <a:spAutoFit/>
          </a:bodyPr>
          <a:lstStyle/>
          <a:p>
            <a:r>
              <a:rPr lang="en-US" sz="2800" smtClean="0">
                <a:solidFill>
                  <a:srgbClr val="FF0000"/>
                </a:solidFill>
                <a:latin typeface="Arial" pitchFamily="34" charset="0"/>
                <a:cs typeface="Arial" pitchFamily="34" charset="0"/>
              </a:rPr>
              <a:t>Tìm cặp  </a:t>
            </a:r>
            <a:endParaRPr lang="en-US" sz="28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3481191122"/>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wheel(1)">
                                      <p:cBhvr>
                                        <p:cTn id="12" dur="20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barn(inVertical)">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barn(inVertical)">
                                      <p:cBhvr>
                                        <p:cTn id="22" dur="500"/>
                                        <p:tgtEl>
                                          <p:spTgt spid="38"/>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2000"/>
                                        <p:tgtEl>
                                          <p:spTgt spid="7"/>
                                        </p:tgtEl>
                                      </p:cBhvr>
                                    </p:animEffect>
                                  </p:childTnLst>
                                </p:cTn>
                              </p:par>
                              <p:par>
                                <p:cTn id="28" presetID="6" presetClass="entr" presetSubtype="16"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circle(in)">
                                      <p:cBhvr>
                                        <p:cTn id="30" dur="2000"/>
                                        <p:tgtEl>
                                          <p:spTgt spid="8"/>
                                        </p:tgtEl>
                                      </p:cBhvr>
                                    </p:animEffect>
                                  </p:childTnLst>
                                </p:cTn>
                              </p:par>
                              <p:par>
                                <p:cTn id="31" presetID="6" presetClass="entr" presetSubtype="16" fill="hold"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circle(in)">
                                      <p:cBhvr>
                                        <p:cTn id="33" dur="2000"/>
                                        <p:tgtEl>
                                          <p:spTgt spid="9"/>
                                        </p:tgtEl>
                                      </p:cBhvr>
                                    </p:animEffect>
                                  </p:childTnLst>
                                </p:cTn>
                              </p:par>
                              <p:par>
                                <p:cTn id="34" presetID="6" presetClass="entr" presetSubtype="16" fill="hold"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circle(in)">
                                      <p:cBhvr>
                                        <p:cTn id="36" dur="20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52">
                                            <p:txEl>
                                              <p:pRg st="0" end="0"/>
                                            </p:txEl>
                                          </p:spTgt>
                                        </p:tgtEl>
                                        <p:attrNameLst>
                                          <p:attrName>style.visibility</p:attrName>
                                        </p:attrNameLst>
                                      </p:cBhvr>
                                      <p:to>
                                        <p:strVal val="visible"/>
                                      </p:to>
                                    </p:set>
                                    <p:anim calcmode="lin" valueType="num">
                                      <p:cBhvr additive="base">
                                        <p:cTn id="41" dur="500" fill="hold"/>
                                        <p:tgtEl>
                                          <p:spTgt spid="52">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5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2800">
              <a:latin typeface="Arial" pitchFamily="34" charset="0"/>
              <a:cs typeface="Arial" pitchFamily="34" charset="0"/>
            </a:endParaRPr>
          </a:p>
        </p:txBody>
      </p:sp>
      <p:sp>
        <p:nvSpPr>
          <p:cNvPr id="5" name="Rectangle 4"/>
          <p:cNvSpPr/>
          <p:nvPr/>
        </p:nvSpPr>
        <p:spPr>
          <a:xfrm>
            <a:off x="0" y="554180"/>
            <a:ext cx="9144000" cy="62483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2800">
              <a:latin typeface="Arial" pitchFamily="34" charset="0"/>
              <a:cs typeface="Arial" pitchFamily="34" charset="0"/>
            </a:endParaRPr>
          </a:p>
        </p:txBody>
      </p:sp>
      <p:sp>
        <p:nvSpPr>
          <p:cNvPr id="12" name="TextBox 11"/>
          <p:cNvSpPr txBox="1"/>
          <p:nvPr/>
        </p:nvSpPr>
        <p:spPr>
          <a:xfrm>
            <a:off x="96980" y="0"/>
            <a:ext cx="3255820" cy="523220"/>
          </a:xfrm>
          <a:prstGeom prst="rect">
            <a:avLst/>
          </a:prstGeom>
          <a:noFill/>
        </p:spPr>
        <p:txBody>
          <a:bodyPr wrap="square" rtlCol="0">
            <a:spAutoFit/>
          </a:bodyPr>
          <a:lstStyle/>
          <a:p>
            <a:r>
              <a:rPr lang="en-US" sz="2800" dirty="0" err="1" smtClean="0">
                <a:solidFill>
                  <a:srgbClr val="FF0000"/>
                </a:solidFill>
                <a:latin typeface="Arial" pitchFamily="34" charset="0"/>
                <a:cs typeface="Arial" pitchFamily="34" charset="0"/>
              </a:rPr>
              <a:t>Giải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nghĩa</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từ</a:t>
            </a:r>
            <a:r>
              <a:rPr lang="en-US" sz="2800" dirty="0" smtClean="0">
                <a:solidFill>
                  <a:srgbClr val="FF0000"/>
                </a:solidFill>
                <a:latin typeface="Arial" pitchFamily="34" charset="0"/>
                <a:cs typeface="Arial" pitchFamily="34" charset="0"/>
              </a:rPr>
              <a:t>: </a:t>
            </a:r>
            <a:endParaRPr lang="en-US" sz="2800" dirty="0">
              <a:solidFill>
                <a:srgbClr val="FF0000"/>
              </a:solidFill>
              <a:latin typeface="Arial" pitchFamily="34" charset="0"/>
              <a:cs typeface="Arial" pitchFamily="34" charset="0"/>
            </a:endParaRPr>
          </a:p>
        </p:txBody>
      </p:sp>
      <p:grpSp>
        <p:nvGrpSpPr>
          <p:cNvPr id="3" name="Group 2"/>
          <p:cNvGrpSpPr/>
          <p:nvPr/>
        </p:nvGrpSpPr>
        <p:grpSpPr>
          <a:xfrm>
            <a:off x="96985" y="630380"/>
            <a:ext cx="2971800" cy="858985"/>
            <a:chOff x="-76200" y="651165"/>
            <a:chExt cx="2971800" cy="858985"/>
          </a:xfrm>
        </p:grpSpPr>
        <p:sp>
          <p:nvSpPr>
            <p:cNvPr id="23" name="Oval 22"/>
            <p:cNvSpPr/>
            <p:nvPr/>
          </p:nvSpPr>
          <p:spPr>
            <a:xfrm>
              <a:off x="-41571" y="651165"/>
              <a:ext cx="2937171" cy="858985"/>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800" smtClean="0">
                  <a:latin typeface="Arial" pitchFamily="34" charset="0"/>
                  <a:cs typeface="Arial" pitchFamily="34" charset="0"/>
                </a:rPr>
                <a:t>Ngầm</a:t>
              </a:r>
              <a:endParaRPr lang="en-US" sz="2800" dirty="0" smtClean="0">
                <a:latin typeface="Arial" pitchFamily="34" charset="0"/>
                <a:cs typeface="Arial" pitchFamily="34" charset="0"/>
              </a:endParaRPr>
            </a:p>
          </p:txBody>
        </p:sp>
        <p:sp>
          <p:nvSpPr>
            <p:cNvPr id="2" name="Heart 1"/>
            <p:cNvSpPr/>
            <p:nvPr/>
          </p:nvSpPr>
          <p:spPr>
            <a:xfrm>
              <a:off x="-76200" y="865910"/>
              <a:ext cx="554785"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smtClean="0">
                  <a:latin typeface="Arial" pitchFamily="34" charset="0"/>
                  <a:cs typeface="Arial" pitchFamily="34" charset="0"/>
                </a:rPr>
                <a:t>1</a:t>
              </a:r>
              <a:endParaRPr lang="en-US" sz="2800" b="1">
                <a:latin typeface="Arial" pitchFamily="34" charset="0"/>
                <a:cs typeface="Arial" pitchFamily="34" charset="0"/>
              </a:endParaRPr>
            </a:p>
          </p:txBody>
        </p:sp>
      </p:grpSp>
      <p:grpSp>
        <p:nvGrpSpPr>
          <p:cNvPr id="32" name="Group 31"/>
          <p:cNvGrpSpPr/>
          <p:nvPr/>
        </p:nvGrpSpPr>
        <p:grpSpPr>
          <a:xfrm>
            <a:off x="114298" y="1925783"/>
            <a:ext cx="3141521" cy="858985"/>
            <a:chOff x="-76200" y="609600"/>
            <a:chExt cx="2971800" cy="858985"/>
          </a:xfrm>
        </p:grpSpPr>
        <p:sp>
          <p:nvSpPr>
            <p:cNvPr id="33" name="Oval 32"/>
            <p:cNvSpPr/>
            <p:nvPr/>
          </p:nvSpPr>
          <p:spPr>
            <a:xfrm>
              <a:off x="-41571" y="609600"/>
              <a:ext cx="2937171" cy="858985"/>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800" smtClean="0">
                  <a:latin typeface="Arial" pitchFamily="34" charset="0"/>
                  <a:cs typeface="Arial" pitchFamily="34" charset="0"/>
                </a:rPr>
                <a:t>Cuống quýt</a:t>
              </a:r>
              <a:endParaRPr lang="en-US" sz="2800" dirty="0" smtClean="0">
                <a:latin typeface="Arial" pitchFamily="34" charset="0"/>
                <a:cs typeface="Arial" pitchFamily="34" charset="0"/>
              </a:endParaRPr>
            </a:p>
          </p:txBody>
        </p:sp>
        <p:sp>
          <p:nvSpPr>
            <p:cNvPr id="34" name="Heart 33"/>
            <p:cNvSpPr/>
            <p:nvPr/>
          </p:nvSpPr>
          <p:spPr>
            <a:xfrm>
              <a:off x="-76200" y="865910"/>
              <a:ext cx="554785"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Arial" pitchFamily="34" charset="0"/>
                  <a:cs typeface="Arial" pitchFamily="34" charset="0"/>
                </a:rPr>
                <a:t>2</a:t>
              </a:r>
            </a:p>
          </p:txBody>
        </p:sp>
      </p:grpSp>
      <p:grpSp>
        <p:nvGrpSpPr>
          <p:cNvPr id="35" name="Group 34"/>
          <p:cNvGrpSpPr/>
          <p:nvPr/>
        </p:nvGrpSpPr>
        <p:grpSpPr>
          <a:xfrm>
            <a:off x="86580" y="3332015"/>
            <a:ext cx="2971800" cy="858985"/>
            <a:chOff x="-76200" y="609600"/>
            <a:chExt cx="2971800" cy="858985"/>
          </a:xfrm>
        </p:grpSpPr>
        <p:sp>
          <p:nvSpPr>
            <p:cNvPr id="36" name="Oval 35"/>
            <p:cNvSpPr/>
            <p:nvPr/>
          </p:nvSpPr>
          <p:spPr>
            <a:xfrm>
              <a:off x="-41571" y="609600"/>
              <a:ext cx="2937171" cy="858985"/>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800" smtClean="0">
                  <a:latin typeface="Arial" pitchFamily="34" charset="0"/>
                  <a:cs typeface="Arial" pitchFamily="34" charset="0"/>
                </a:rPr>
                <a:t>Đắn đo</a:t>
              </a:r>
              <a:endParaRPr lang="en-US" sz="2800" dirty="0" smtClean="0">
                <a:latin typeface="Arial" pitchFamily="34" charset="0"/>
                <a:cs typeface="Arial" pitchFamily="34" charset="0"/>
              </a:endParaRPr>
            </a:p>
          </p:txBody>
        </p:sp>
        <p:sp>
          <p:nvSpPr>
            <p:cNvPr id="37" name="Heart 36"/>
            <p:cNvSpPr/>
            <p:nvPr/>
          </p:nvSpPr>
          <p:spPr>
            <a:xfrm>
              <a:off x="-76200" y="865910"/>
              <a:ext cx="554785"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Arial" pitchFamily="34" charset="0"/>
                  <a:cs typeface="Arial" pitchFamily="34" charset="0"/>
                </a:rPr>
                <a:t>3</a:t>
              </a:r>
            </a:p>
          </p:txBody>
        </p:sp>
      </p:grpSp>
      <p:grpSp>
        <p:nvGrpSpPr>
          <p:cNvPr id="38" name="Group 37"/>
          <p:cNvGrpSpPr/>
          <p:nvPr/>
        </p:nvGrpSpPr>
        <p:grpSpPr>
          <a:xfrm>
            <a:off x="124690" y="4779815"/>
            <a:ext cx="2971800" cy="858985"/>
            <a:chOff x="-76200" y="609600"/>
            <a:chExt cx="2971800" cy="858985"/>
          </a:xfrm>
        </p:grpSpPr>
        <p:sp>
          <p:nvSpPr>
            <p:cNvPr id="39" name="Oval 38"/>
            <p:cNvSpPr/>
            <p:nvPr/>
          </p:nvSpPr>
          <p:spPr>
            <a:xfrm>
              <a:off x="-41571" y="609600"/>
              <a:ext cx="2937171" cy="858985"/>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800" smtClean="0">
                  <a:latin typeface="Arial" pitchFamily="34" charset="0"/>
                  <a:cs typeface="Arial" pitchFamily="34" charset="0"/>
                </a:rPr>
                <a:t>Thình lình</a:t>
              </a:r>
              <a:endParaRPr lang="en-US" sz="2800" dirty="0" smtClean="0">
                <a:latin typeface="Arial" pitchFamily="34" charset="0"/>
                <a:cs typeface="Arial" pitchFamily="34" charset="0"/>
              </a:endParaRPr>
            </a:p>
          </p:txBody>
        </p:sp>
        <p:sp>
          <p:nvSpPr>
            <p:cNvPr id="40" name="Heart 39"/>
            <p:cNvSpPr/>
            <p:nvPr/>
          </p:nvSpPr>
          <p:spPr>
            <a:xfrm>
              <a:off x="-76200" y="865910"/>
              <a:ext cx="554785"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Arial" pitchFamily="34" charset="0"/>
                  <a:cs typeface="Arial" pitchFamily="34" charset="0"/>
                </a:rPr>
                <a:t>4</a:t>
              </a:r>
            </a:p>
          </p:txBody>
        </p:sp>
      </p:grpSp>
      <p:grpSp>
        <p:nvGrpSpPr>
          <p:cNvPr id="7" name="Group 6"/>
          <p:cNvGrpSpPr/>
          <p:nvPr/>
        </p:nvGrpSpPr>
        <p:grpSpPr>
          <a:xfrm>
            <a:off x="2944090" y="1932705"/>
            <a:ext cx="5992096" cy="886695"/>
            <a:chOff x="3075704" y="685800"/>
            <a:chExt cx="5992096" cy="886695"/>
          </a:xfrm>
        </p:grpSpPr>
        <p:sp>
          <p:nvSpPr>
            <p:cNvPr id="20" name="Rounded Rectangle 19"/>
            <p:cNvSpPr/>
            <p:nvPr/>
          </p:nvSpPr>
          <p:spPr>
            <a:xfrm>
              <a:off x="3352800" y="685800"/>
              <a:ext cx="5715000" cy="886695"/>
            </a:xfrm>
            <a:prstGeom prst="roundRect">
              <a:avLst/>
            </a:prstGeom>
            <a:solidFill>
              <a:srgbClr val="0070C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en-US" sz="2800" smtClean="0">
                  <a:latin typeface="Arial" pitchFamily="34" charset="0"/>
                  <a:cs typeface="Arial" pitchFamily="34" charset="0"/>
                </a:rPr>
                <a:t>Vội đến mức rối lên </a:t>
              </a:r>
              <a:endParaRPr lang="en-US" sz="2800" dirty="0">
                <a:latin typeface="Arial" pitchFamily="34" charset="0"/>
                <a:cs typeface="Arial" pitchFamily="34" charset="0"/>
              </a:endParaRPr>
            </a:p>
          </p:txBody>
        </p:sp>
        <p:sp>
          <p:nvSpPr>
            <p:cNvPr id="6" name="8-Point Star 5"/>
            <p:cNvSpPr/>
            <p:nvPr/>
          </p:nvSpPr>
          <p:spPr>
            <a:xfrm>
              <a:off x="3075704" y="845125"/>
              <a:ext cx="609601" cy="602675"/>
            </a:xfrm>
            <a:prstGeom prst="star8">
              <a:avLst/>
            </a:prstGeom>
            <a:solidFill>
              <a:srgbClr val="00B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latin typeface="Arial" pitchFamily="34" charset="0"/>
                  <a:cs typeface="Arial" pitchFamily="34" charset="0"/>
                </a:rPr>
                <a:t>a</a:t>
              </a:r>
              <a:endParaRPr lang="en-US" sz="2400">
                <a:latin typeface="Arial" pitchFamily="34" charset="0"/>
                <a:cs typeface="Arial" pitchFamily="34" charset="0"/>
              </a:endParaRPr>
            </a:p>
          </p:txBody>
        </p:sp>
      </p:grpSp>
      <p:grpSp>
        <p:nvGrpSpPr>
          <p:cNvPr id="8" name="Group 7"/>
          <p:cNvGrpSpPr/>
          <p:nvPr/>
        </p:nvGrpSpPr>
        <p:grpSpPr>
          <a:xfrm>
            <a:off x="3117289" y="4738250"/>
            <a:ext cx="5818913" cy="886695"/>
            <a:chOff x="3221182" y="1676400"/>
            <a:chExt cx="5818913" cy="886695"/>
          </a:xfrm>
        </p:grpSpPr>
        <p:sp>
          <p:nvSpPr>
            <p:cNvPr id="16" name="Rounded Rectangle 15"/>
            <p:cNvSpPr/>
            <p:nvPr/>
          </p:nvSpPr>
          <p:spPr>
            <a:xfrm>
              <a:off x="3325095" y="1676400"/>
              <a:ext cx="5715000" cy="886695"/>
            </a:xfrm>
            <a:prstGeom prst="roundRect">
              <a:avLst/>
            </a:prstGeom>
            <a:solidFill>
              <a:srgbClr val="0070C0"/>
            </a:solidFill>
          </p:spPr>
          <p:style>
            <a:lnRef idx="3">
              <a:schemeClr val="lt1"/>
            </a:lnRef>
            <a:fillRef idx="1">
              <a:schemeClr val="accent4"/>
            </a:fillRef>
            <a:effectRef idx="1">
              <a:schemeClr val="accent4"/>
            </a:effectRef>
            <a:fontRef idx="minor">
              <a:schemeClr val="lt1"/>
            </a:fontRef>
          </p:style>
          <p:txBody>
            <a:bodyPr rtlCol="0" anchor="ctr"/>
            <a:lstStyle/>
            <a:p>
              <a:r>
                <a:rPr lang="en-US" sz="2800">
                  <a:latin typeface="Arial" pitchFamily="34" charset="0"/>
                  <a:cs typeface="Arial" pitchFamily="34" charset="0"/>
                </a:rPr>
                <a:t> </a:t>
              </a:r>
              <a:r>
                <a:rPr lang="en-US" sz="2800" smtClean="0">
                  <a:latin typeface="Arial" pitchFamily="34" charset="0"/>
                  <a:cs typeface="Arial" pitchFamily="34" charset="0"/>
                </a:rPr>
                <a:t>           </a:t>
              </a:r>
              <a:endParaRPr lang="en-US" sz="2800">
                <a:latin typeface="Arial" pitchFamily="34" charset="0"/>
                <a:cs typeface="Arial" pitchFamily="34" charset="0"/>
              </a:endParaRPr>
            </a:p>
            <a:p>
              <a:r>
                <a:rPr lang="en-US" sz="2800" smtClean="0">
                  <a:latin typeface="Arial" pitchFamily="34" charset="0"/>
                  <a:cs typeface="Arial" pitchFamily="34" charset="0"/>
                </a:rPr>
                <a:t>                   bất ngờ</a:t>
              </a: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 </a:t>
              </a:r>
              <a:endParaRPr lang="en-US" sz="2800" dirty="0">
                <a:latin typeface="Arial" pitchFamily="34" charset="0"/>
                <a:cs typeface="Arial" pitchFamily="34" charset="0"/>
              </a:endParaRPr>
            </a:p>
          </p:txBody>
        </p:sp>
        <p:sp>
          <p:nvSpPr>
            <p:cNvPr id="47" name="8-Point Star 46"/>
            <p:cNvSpPr/>
            <p:nvPr/>
          </p:nvSpPr>
          <p:spPr>
            <a:xfrm>
              <a:off x="3221182" y="1846115"/>
              <a:ext cx="609601" cy="602675"/>
            </a:xfrm>
            <a:prstGeom prst="star8">
              <a:avLst/>
            </a:prstGeom>
            <a:solidFill>
              <a:srgbClr val="00B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latin typeface="Arial" pitchFamily="34" charset="0"/>
                  <a:cs typeface="Arial" pitchFamily="34" charset="0"/>
                </a:rPr>
                <a:t>b</a:t>
              </a:r>
            </a:p>
          </p:txBody>
        </p:sp>
      </p:grpSp>
      <p:grpSp>
        <p:nvGrpSpPr>
          <p:cNvPr id="9" name="Group 8"/>
          <p:cNvGrpSpPr/>
          <p:nvPr/>
        </p:nvGrpSpPr>
        <p:grpSpPr>
          <a:xfrm>
            <a:off x="2909455" y="588815"/>
            <a:ext cx="6026730" cy="886695"/>
            <a:chOff x="3048000" y="2667000"/>
            <a:chExt cx="6026730" cy="886695"/>
          </a:xfrm>
        </p:grpSpPr>
        <p:sp>
          <p:nvSpPr>
            <p:cNvPr id="17" name="Rounded Rectangle 16"/>
            <p:cNvSpPr/>
            <p:nvPr/>
          </p:nvSpPr>
          <p:spPr>
            <a:xfrm>
              <a:off x="3359730" y="2667000"/>
              <a:ext cx="5715000" cy="886695"/>
            </a:xfrm>
            <a:prstGeom prst="roundRect">
              <a:avLst/>
            </a:prstGeom>
            <a:solidFill>
              <a:srgbClr val="0070C0"/>
            </a:solidFill>
          </p:spPr>
          <p:style>
            <a:lnRef idx="3">
              <a:schemeClr val="lt1"/>
            </a:lnRef>
            <a:fillRef idx="1">
              <a:schemeClr val="accent4"/>
            </a:fillRef>
            <a:effectRef idx="1">
              <a:schemeClr val="accent4"/>
            </a:effectRef>
            <a:fontRef idx="minor">
              <a:schemeClr val="lt1"/>
            </a:fontRef>
          </p:style>
          <p:txBody>
            <a:bodyPr rtlCol="0" anchor="ctr"/>
            <a:lstStyle/>
            <a:p>
              <a:r>
                <a:rPr lang="en-US" sz="2800">
                  <a:latin typeface="Arial" pitchFamily="34" charset="0"/>
                  <a:cs typeface="Arial" pitchFamily="34" charset="0"/>
                </a:rPr>
                <a:t> </a:t>
              </a:r>
              <a:r>
                <a:rPr lang="en-US" sz="2800" smtClean="0">
                  <a:latin typeface="Arial" pitchFamily="34" charset="0"/>
                  <a:cs typeface="Arial" pitchFamily="34" charset="0"/>
                </a:rPr>
                <a:t>        Kín đáo, không lộ ra ngoài</a:t>
              </a:r>
              <a:endParaRPr lang="en-US" sz="2800" dirty="0">
                <a:latin typeface="Arial" pitchFamily="34" charset="0"/>
                <a:cs typeface="Arial" pitchFamily="34" charset="0"/>
              </a:endParaRPr>
            </a:p>
          </p:txBody>
        </p:sp>
        <p:sp>
          <p:nvSpPr>
            <p:cNvPr id="48" name="8-Point Star 47"/>
            <p:cNvSpPr/>
            <p:nvPr/>
          </p:nvSpPr>
          <p:spPr>
            <a:xfrm>
              <a:off x="3048000" y="2843642"/>
              <a:ext cx="609601" cy="602675"/>
            </a:xfrm>
            <a:prstGeom prst="star8">
              <a:avLst/>
            </a:prstGeom>
            <a:solidFill>
              <a:srgbClr val="00B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latin typeface="Arial" pitchFamily="34" charset="0"/>
                  <a:cs typeface="Arial" pitchFamily="34" charset="0"/>
                </a:rPr>
                <a:t>c</a:t>
              </a:r>
              <a:endParaRPr lang="en-US" sz="2400">
                <a:latin typeface="Arial" pitchFamily="34" charset="0"/>
                <a:cs typeface="Arial" pitchFamily="34" charset="0"/>
              </a:endParaRPr>
            </a:p>
          </p:txBody>
        </p:sp>
      </p:grpSp>
      <p:grpSp>
        <p:nvGrpSpPr>
          <p:cNvPr id="11" name="Group 10"/>
          <p:cNvGrpSpPr/>
          <p:nvPr/>
        </p:nvGrpSpPr>
        <p:grpSpPr>
          <a:xfrm>
            <a:off x="2978730" y="3304305"/>
            <a:ext cx="5957455" cy="886695"/>
            <a:chOff x="3124200" y="4668979"/>
            <a:chExt cx="5957455" cy="886695"/>
          </a:xfrm>
        </p:grpSpPr>
        <p:sp>
          <p:nvSpPr>
            <p:cNvPr id="29" name="Rounded Rectangle 28"/>
            <p:cNvSpPr/>
            <p:nvPr/>
          </p:nvSpPr>
          <p:spPr>
            <a:xfrm>
              <a:off x="3366655" y="4668979"/>
              <a:ext cx="5715000" cy="886695"/>
            </a:xfrm>
            <a:prstGeom prst="roundRect">
              <a:avLst/>
            </a:prstGeom>
            <a:solidFill>
              <a:srgbClr val="0070C0"/>
            </a:solidFill>
          </p:spPr>
          <p:style>
            <a:lnRef idx="3">
              <a:schemeClr val="lt1"/>
            </a:lnRef>
            <a:fillRef idx="1">
              <a:schemeClr val="accent4"/>
            </a:fillRef>
            <a:effectRef idx="1">
              <a:schemeClr val="accent4"/>
            </a:effectRef>
            <a:fontRef idx="minor">
              <a:schemeClr val="lt1"/>
            </a:fontRef>
          </p:style>
          <p:txBody>
            <a:bodyPr rtlCol="0" anchor="ctr"/>
            <a:lstStyle/>
            <a:p>
              <a:r>
                <a:rPr lang="en-US" sz="2800" dirty="0" smtClean="0">
                  <a:latin typeface="Arial" pitchFamily="34" charset="0"/>
                  <a:cs typeface="Arial" pitchFamily="34" charset="0"/>
                </a:rPr>
                <a:t>    </a:t>
              </a:r>
            </a:p>
            <a:p>
              <a:pPr algn="ctr"/>
              <a:r>
                <a:rPr lang="en-US" sz="2800" smtClean="0">
                  <a:latin typeface="Arial" pitchFamily="34" charset="0"/>
                  <a:cs typeface="Arial" pitchFamily="34" charset="0"/>
                </a:rPr>
                <a:t>   cân nhắc xem lợi hay hại</a:t>
              </a: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 </a:t>
              </a:r>
              <a:endParaRPr lang="en-US" sz="2800" dirty="0">
                <a:latin typeface="Arial" pitchFamily="34" charset="0"/>
                <a:cs typeface="Arial" pitchFamily="34" charset="0"/>
              </a:endParaRPr>
            </a:p>
          </p:txBody>
        </p:sp>
        <p:sp>
          <p:nvSpPr>
            <p:cNvPr id="50" name="8-Point Star 49"/>
            <p:cNvSpPr/>
            <p:nvPr/>
          </p:nvSpPr>
          <p:spPr>
            <a:xfrm>
              <a:off x="3124200" y="4842166"/>
              <a:ext cx="609601" cy="602675"/>
            </a:xfrm>
            <a:prstGeom prst="star8">
              <a:avLst/>
            </a:prstGeom>
            <a:solidFill>
              <a:srgbClr val="00B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latin typeface="Arial" pitchFamily="34" charset="0"/>
                  <a:cs typeface="Arial" pitchFamily="34" charset="0"/>
                </a:rPr>
                <a:t>d</a:t>
              </a:r>
            </a:p>
          </p:txBody>
        </p:sp>
      </p:grpSp>
      <p:cxnSp>
        <p:nvCxnSpPr>
          <p:cNvPr id="15" name="Straight Connector 14"/>
          <p:cNvCxnSpPr/>
          <p:nvPr/>
        </p:nvCxnSpPr>
        <p:spPr>
          <a:xfrm>
            <a:off x="8922330" y="261610"/>
            <a:ext cx="0" cy="690119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57062706"/>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circle(in)">
                                      <p:cBhvr>
                                        <p:cTn id="11" dur="20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barn(inVertical)">
                                      <p:cBhvr>
                                        <p:cTn id="16" dur="500"/>
                                        <p:tgtEl>
                                          <p:spTgt spid="32"/>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heel(1)">
                                      <p:cBhvr>
                                        <p:cTn id="21" dur="2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animEffect transition="in" filter="fade">
                                      <p:cBhvr>
                                        <p:cTn id="26" dur="1000"/>
                                        <p:tgtEl>
                                          <p:spTgt spid="35"/>
                                        </p:tgtEl>
                                      </p:cBhvr>
                                    </p:animEffect>
                                    <p:anim calcmode="lin" valueType="num">
                                      <p:cBhvr>
                                        <p:cTn id="27" dur="1000" fill="hold"/>
                                        <p:tgtEl>
                                          <p:spTgt spid="35"/>
                                        </p:tgtEl>
                                        <p:attrNameLst>
                                          <p:attrName>ppt_x</p:attrName>
                                        </p:attrNameLst>
                                      </p:cBhvr>
                                      <p:tavLst>
                                        <p:tav tm="0">
                                          <p:val>
                                            <p:strVal val="#ppt_x"/>
                                          </p:val>
                                        </p:tav>
                                        <p:tav tm="100000">
                                          <p:val>
                                            <p:strVal val="#ppt_x"/>
                                          </p:val>
                                        </p:tav>
                                      </p:tavLst>
                                    </p:anim>
                                    <p:anim calcmode="lin" valueType="num">
                                      <p:cBhvr>
                                        <p:cTn id="28"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down)">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38"/>
                                        </p:tgtEl>
                                        <p:attrNameLst>
                                          <p:attrName>style.visibility</p:attrName>
                                        </p:attrNameLst>
                                      </p:cBhvr>
                                      <p:to>
                                        <p:strVal val="visible"/>
                                      </p:to>
                                    </p:set>
                                    <p:animEffect transition="in" filter="barn(inVertical)">
                                      <p:cBhvr>
                                        <p:cTn id="38" dur="500"/>
                                        <p:tgtEl>
                                          <p:spTgt spid="38"/>
                                        </p:tgtEl>
                                      </p:cBhvr>
                                    </p:animEffect>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heel(1)">
                                      <p:cBhvr>
                                        <p:cTn id="4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Rectangle 4"/>
          <p:cNvSpPr/>
          <p:nvPr/>
        </p:nvSpPr>
        <p:spPr>
          <a:xfrm>
            <a:off x="0" y="554180"/>
            <a:ext cx="9144000" cy="62483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12" name="TextBox 11"/>
          <p:cNvSpPr txBox="1"/>
          <p:nvPr/>
        </p:nvSpPr>
        <p:spPr>
          <a:xfrm>
            <a:off x="90045" y="27710"/>
            <a:ext cx="3255820" cy="523220"/>
          </a:xfrm>
          <a:prstGeom prst="rect">
            <a:avLst/>
          </a:prstGeom>
          <a:noFill/>
        </p:spPr>
        <p:txBody>
          <a:bodyPr wrap="square" rtlCol="0">
            <a:spAutoFit/>
          </a:bodyPr>
          <a:lstStyle/>
          <a:p>
            <a:r>
              <a:rPr lang="en-US" sz="2800" u="sng" dirty="0" err="1" smtClean="0">
                <a:solidFill>
                  <a:srgbClr val="FF0000"/>
                </a:solidFill>
                <a:latin typeface="Arial" pitchFamily="34" charset="0"/>
                <a:cs typeface="Arial" pitchFamily="34" charset="0"/>
              </a:rPr>
              <a:t>Luyện</a:t>
            </a:r>
            <a:r>
              <a:rPr lang="en-US" sz="2800" u="sng" dirty="0" smtClean="0">
                <a:solidFill>
                  <a:srgbClr val="FF0000"/>
                </a:solidFill>
                <a:latin typeface="Arial" pitchFamily="34" charset="0"/>
                <a:cs typeface="Arial" pitchFamily="34" charset="0"/>
              </a:rPr>
              <a:t> </a:t>
            </a:r>
            <a:r>
              <a:rPr lang="en-US" sz="2800" u="sng" dirty="0" err="1" smtClean="0">
                <a:solidFill>
                  <a:srgbClr val="FF0000"/>
                </a:solidFill>
                <a:latin typeface="Arial" pitchFamily="34" charset="0"/>
                <a:cs typeface="Arial" pitchFamily="34" charset="0"/>
              </a:rPr>
              <a:t>đọc</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Câu</a:t>
            </a:r>
            <a:r>
              <a:rPr lang="en-US" sz="2800" dirty="0" smtClean="0">
                <a:solidFill>
                  <a:srgbClr val="FF0000"/>
                </a:solidFill>
                <a:latin typeface="Arial" pitchFamily="34" charset="0"/>
                <a:cs typeface="Arial" pitchFamily="34" charset="0"/>
              </a:rPr>
              <a:t> </a:t>
            </a:r>
            <a:endParaRPr lang="en-US" sz="2800" dirty="0">
              <a:solidFill>
                <a:srgbClr val="FF0000"/>
              </a:solidFill>
              <a:latin typeface="Arial" pitchFamily="34" charset="0"/>
              <a:cs typeface="Arial" pitchFamily="34" charset="0"/>
            </a:endParaRPr>
          </a:p>
        </p:txBody>
      </p:sp>
      <p:sp>
        <p:nvSpPr>
          <p:cNvPr id="23" name="Oval 22"/>
          <p:cNvSpPr/>
          <p:nvPr/>
        </p:nvSpPr>
        <p:spPr>
          <a:xfrm>
            <a:off x="48487" y="1156854"/>
            <a:ext cx="609600" cy="554180"/>
          </a:xfrm>
          <a:prstGeom prst="ellipse">
            <a:avLst/>
          </a:prstGeom>
          <a:solidFill>
            <a:srgbClr val="0070C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3200" dirty="0" smtClean="0">
                <a:solidFill>
                  <a:srgbClr val="FFFF00"/>
                </a:solidFill>
                <a:latin typeface="Arial Black" pitchFamily="34" charset="0"/>
              </a:rPr>
              <a:t>1</a:t>
            </a:r>
            <a:endParaRPr lang="en-US" sz="3200" dirty="0">
              <a:solidFill>
                <a:srgbClr val="FFFF00"/>
              </a:solidFill>
              <a:latin typeface="Arial Black" pitchFamily="34" charset="0"/>
            </a:endParaRPr>
          </a:p>
        </p:txBody>
      </p:sp>
      <p:sp>
        <p:nvSpPr>
          <p:cNvPr id="21" name="Rounded Rectangle 20"/>
          <p:cNvSpPr/>
          <p:nvPr/>
        </p:nvSpPr>
        <p:spPr>
          <a:xfrm>
            <a:off x="609600" y="658089"/>
            <a:ext cx="8420100" cy="1551711"/>
          </a:xfrm>
          <a:prstGeom prst="roundRect">
            <a:avLst/>
          </a:prstGeom>
          <a:solidFill>
            <a:srgbClr val="0070C0"/>
          </a:solidFill>
          <a:ln>
            <a:solidFill>
              <a:srgbClr val="FFFF00"/>
            </a:solidFill>
          </a:ln>
        </p:spPr>
        <p:style>
          <a:lnRef idx="3">
            <a:schemeClr val="lt1"/>
          </a:lnRef>
          <a:fillRef idx="1">
            <a:schemeClr val="accent2"/>
          </a:fillRef>
          <a:effectRef idx="1">
            <a:schemeClr val="accent2"/>
          </a:effectRef>
          <a:fontRef idx="minor">
            <a:schemeClr val="lt1"/>
          </a:fontRef>
        </p:style>
        <p:txBody>
          <a:bodyPr rtlCol="0" anchor="ctr"/>
          <a:lstStyle/>
          <a:p>
            <a:r>
              <a:rPr lang="en-US" sz="3200" smtClean="0">
                <a:solidFill>
                  <a:schemeClr val="bg1"/>
                </a:solidFill>
                <a:latin typeface="Arial" pitchFamily="34" charset="0"/>
                <a:cs typeface="Arial" pitchFamily="34" charset="0"/>
              </a:rPr>
              <a:t> </a:t>
            </a:r>
            <a:r>
              <a:rPr lang="en-US" sz="3200">
                <a:solidFill>
                  <a:schemeClr val="bg1"/>
                </a:solidFill>
                <a:latin typeface="Arial" pitchFamily="34" charset="0"/>
                <a:cs typeface="Arial" pitchFamily="34" charset="0"/>
              </a:rPr>
              <a:t>Chợt thấy một người thợ săn</a:t>
            </a:r>
            <a:r>
              <a:rPr lang="en-US" sz="3200" smtClean="0">
                <a:solidFill>
                  <a:schemeClr val="bg1"/>
                </a:solidFill>
                <a:latin typeface="Arial" pitchFamily="34" charset="0"/>
                <a:cs typeface="Arial" pitchFamily="34" charset="0"/>
              </a:rPr>
              <a:t>,/ </a:t>
            </a:r>
            <a:r>
              <a:rPr lang="en-US" sz="3200">
                <a:solidFill>
                  <a:schemeClr val="bg1"/>
                </a:solidFill>
                <a:latin typeface="Arial" pitchFamily="34" charset="0"/>
                <a:cs typeface="Arial" pitchFamily="34" charset="0"/>
              </a:rPr>
              <a:t>chúng cuống quýt nấp vào một cái hang</a:t>
            </a:r>
            <a:r>
              <a:rPr lang="en-US" sz="3200" smtClean="0">
                <a:solidFill>
                  <a:schemeClr val="bg1"/>
                </a:solidFill>
                <a:latin typeface="Arial" pitchFamily="34" charset="0"/>
                <a:cs typeface="Arial" pitchFamily="34" charset="0"/>
              </a:rPr>
              <a:t>.//</a:t>
            </a:r>
            <a:endParaRPr lang="en-US" sz="2400" dirty="0" smtClean="0">
              <a:solidFill>
                <a:schemeClr val="bg1"/>
              </a:solidFill>
              <a:latin typeface="Arial" pitchFamily="34" charset="0"/>
              <a:cs typeface="Arial" pitchFamily="34" charset="0"/>
            </a:endParaRPr>
          </a:p>
        </p:txBody>
      </p:sp>
      <p:sp>
        <p:nvSpPr>
          <p:cNvPr id="10" name="Rounded Rectangle 9"/>
          <p:cNvSpPr/>
          <p:nvPr/>
        </p:nvSpPr>
        <p:spPr>
          <a:xfrm>
            <a:off x="706584" y="3200400"/>
            <a:ext cx="8295407" cy="2109355"/>
          </a:xfrm>
          <a:prstGeom prst="roundRect">
            <a:avLst/>
          </a:prstGeom>
          <a:solidFill>
            <a:srgbClr val="0070C0"/>
          </a:solidFill>
          <a:ln>
            <a:solidFill>
              <a:srgbClr val="FFFF00"/>
            </a:solidFill>
          </a:ln>
        </p:spPr>
        <p:style>
          <a:lnRef idx="3">
            <a:schemeClr val="lt1"/>
          </a:lnRef>
          <a:fillRef idx="1">
            <a:schemeClr val="accent2"/>
          </a:fillRef>
          <a:effectRef idx="1">
            <a:schemeClr val="accent2"/>
          </a:effectRef>
          <a:fontRef idx="minor">
            <a:schemeClr val="lt1"/>
          </a:fontRef>
        </p:style>
        <p:txBody>
          <a:bodyPr rtlCol="0" anchor="ctr"/>
          <a:lstStyle/>
          <a:p>
            <a:pPr marL="822960" lvl="0" indent="-514350" algn="just">
              <a:spcBef>
                <a:spcPct val="0"/>
              </a:spcBef>
              <a:spcAft>
                <a:spcPts val="600"/>
              </a:spcAft>
              <a:defRPr/>
            </a:pPr>
            <a:r>
              <a:rPr lang="en-US" sz="3200" smtClean="0">
                <a:latin typeface="Arial" pitchFamily="34" charset="0"/>
                <a:cs typeface="Arial" pitchFamily="34" charset="0"/>
              </a:rPr>
              <a:t> </a:t>
            </a:r>
            <a:r>
              <a:rPr lang="en-US" sz="3200" smtClean="0">
                <a:solidFill>
                  <a:schemeClr val="bg1"/>
                </a:solidFill>
                <a:latin typeface="Arial" pitchFamily="34" charset="0"/>
                <a:cs typeface="Arial" pitchFamily="34" charset="0"/>
              </a:rPr>
              <a:t>Chồn </a:t>
            </a:r>
            <a:r>
              <a:rPr lang="en-US" sz="3200">
                <a:solidFill>
                  <a:schemeClr val="bg1"/>
                </a:solidFill>
                <a:latin typeface="Arial" pitchFamily="34" charset="0"/>
                <a:cs typeface="Arial" pitchFamily="34" charset="0"/>
              </a:rPr>
              <a:t>bảo Gà </a:t>
            </a:r>
            <a:r>
              <a:rPr lang="en-US" sz="3200" smtClean="0">
                <a:solidFill>
                  <a:schemeClr val="bg1"/>
                </a:solidFill>
                <a:latin typeface="Arial" pitchFamily="34" charset="0"/>
                <a:cs typeface="Arial" pitchFamily="34" charset="0"/>
              </a:rPr>
              <a:t>Rừng/:”Một </a:t>
            </a:r>
            <a:r>
              <a:rPr lang="en-US" sz="3200">
                <a:solidFill>
                  <a:schemeClr val="bg1"/>
                </a:solidFill>
                <a:latin typeface="Arial" pitchFamily="34" charset="0"/>
                <a:cs typeface="Arial" pitchFamily="34" charset="0"/>
              </a:rPr>
              <a:t>trí khôn của </a:t>
            </a:r>
            <a:r>
              <a:rPr lang="en-US" sz="3200" smtClean="0">
                <a:solidFill>
                  <a:schemeClr val="bg1"/>
                </a:solidFill>
                <a:latin typeface="Arial" pitchFamily="34" charset="0"/>
                <a:cs typeface="Arial" pitchFamily="34" charset="0"/>
              </a:rPr>
              <a:t>cậu/ </a:t>
            </a:r>
            <a:r>
              <a:rPr lang="en-US" sz="3200">
                <a:solidFill>
                  <a:schemeClr val="bg1"/>
                </a:solidFill>
                <a:latin typeface="Arial" pitchFamily="34" charset="0"/>
                <a:cs typeface="Arial" pitchFamily="34" charset="0"/>
              </a:rPr>
              <a:t>còn hơn cả trăm trí khôn của mình</a:t>
            </a:r>
            <a:r>
              <a:rPr lang="en-US" sz="3200" smtClean="0">
                <a:solidFill>
                  <a:schemeClr val="bg1"/>
                </a:solidFill>
                <a:latin typeface="Arial" pitchFamily="34" charset="0"/>
                <a:cs typeface="Arial" pitchFamily="34" charset="0"/>
              </a:rPr>
              <a:t>.”</a:t>
            </a:r>
            <a:endParaRPr lang="en-US" sz="2000">
              <a:solidFill>
                <a:schemeClr val="bg1"/>
              </a:solidFill>
              <a:latin typeface="Arial" pitchFamily="34" charset="0"/>
              <a:cs typeface="Arial" pitchFamily="34" charset="0"/>
            </a:endParaRPr>
          </a:p>
        </p:txBody>
      </p:sp>
      <p:sp>
        <p:nvSpPr>
          <p:cNvPr id="9" name="Oval 8"/>
          <p:cNvSpPr/>
          <p:nvPr/>
        </p:nvSpPr>
        <p:spPr>
          <a:xfrm>
            <a:off x="353287" y="3380509"/>
            <a:ext cx="609600" cy="554180"/>
          </a:xfrm>
          <a:prstGeom prst="ellipse">
            <a:avLst/>
          </a:prstGeom>
          <a:solidFill>
            <a:srgbClr val="0070C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3200" dirty="0">
                <a:solidFill>
                  <a:srgbClr val="FFFF00"/>
                </a:solidFill>
                <a:latin typeface="Arial Black" pitchFamily="34" charset="0"/>
              </a:rPr>
              <a:t>2</a:t>
            </a:r>
          </a:p>
        </p:txBody>
      </p:sp>
    </p:spTree>
    <p:extLst>
      <p:ext uri="{BB962C8B-B14F-4D97-AF65-F5344CB8AC3E}">
        <p14:creationId xmlns:p14="http://schemas.microsoft.com/office/powerpoint/2010/main" xmlns="" val="35788644"/>
      </p:ext>
    </p:extLst>
  </p:cSld>
  <p:clrMapOvr>
    <a:masterClrMapping/>
  </p:clrMapOvr>
  <mc:AlternateContent xmlns:mc="http://schemas.openxmlformats.org/markup-compatibility/2006">
    <mc:Choice xmlns:p14="http://schemas.microsoft.com/office/powerpoint/2010/main" xmlns=""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barn(inVertical)">
                                      <p:cBhvr>
                                        <p:cTn id="10" dur="50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1" grpId="0" animBg="1"/>
      <p:bldP spid="10"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Rectangle 4"/>
          <p:cNvSpPr/>
          <p:nvPr/>
        </p:nvSpPr>
        <p:spPr>
          <a:xfrm>
            <a:off x="0" y="381000"/>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Oval 5"/>
          <p:cNvSpPr/>
          <p:nvPr/>
        </p:nvSpPr>
        <p:spPr>
          <a:xfrm>
            <a:off x="0" y="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8" name="TextBox 7"/>
          <p:cNvSpPr txBox="1"/>
          <p:nvPr/>
        </p:nvSpPr>
        <p:spPr>
          <a:xfrm>
            <a:off x="2362200" y="-20785"/>
            <a:ext cx="5181600" cy="830997"/>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Một trí khôn hơn trăm trí khôn</a:t>
            </a:r>
            <a:endParaRPr lang="en-US" sz="2400">
              <a:solidFill>
                <a:srgbClr val="FF0000"/>
              </a:solidFill>
              <a:latin typeface="Arial" pitchFamily="34" charset="0"/>
              <a:cs typeface="Arial" pitchFamily="34" charset="0"/>
            </a:endParaRPr>
          </a:p>
          <a:p>
            <a:endParaRPr lang="en-US" sz="2400" dirty="0">
              <a:solidFill>
                <a:srgbClr val="FF0000"/>
              </a:solidFill>
              <a:latin typeface="Arial" pitchFamily="34" charset="0"/>
              <a:cs typeface="Arial" pitchFamily="34" charset="0"/>
            </a:endParaRPr>
          </a:p>
        </p:txBody>
      </p:sp>
      <p:sp>
        <p:nvSpPr>
          <p:cNvPr id="7" name="Rectangle 6"/>
          <p:cNvSpPr/>
          <p:nvPr/>
        </p:nvSpPr>
        <p:spPr>
          <a:xfrm>
            <a:off x="-609600" y="387925"/>
            <a:ext cx="9715500" cy="2539157"/>
          </a:xfrm>
          <a:prstGeom prst="rect">
            <a:avLst/>
          </a:prstGeom>
        </p:spPr>
        <p:txBody>
          <a:bodyPr wrap="square">
            <a:spAutoFit/>
          </a:bodyPr>
          <a:lstStyle/>
          <a:p>
            <a:pPr marL="822960" lvl="0" indent="-514350" algn="just">
              <a:spcBef>
                <a:spcPct val="0"/>
              </a:spcBef>
              <a:spcAft>
                <a:spcPts val="600"/>
              </a:spcAft>
              <a:defRPr/>
            </a:pPr>
            <a:r>
              <a:rPr lang="en-US" sz="3200" smtClean="0">
                <a:solidFill>
                  <a:schemeClr val="tx2">
                    <a:lumMod val="75000"/>
                  </a:schemeClr>
                </a:solidFill>
                <a:latin typeface="Arial" pitchFamily="34" charset="0"/>
                <a:cs typeface="Arial" pitchFamily="34" charset="0"/>
              </a:rPr>
              <a:t>     </a:t>
            </a:r>
            <a:r>
              <a:rPr lang="en-US" sz="2800">
                <a:solidFill>
                  <a:schemeClr val="tx2">
                    <a:lumMod val="75000"/>
                  </a:schemeClr>
                </a:solidFill>
                <a:latin typeface="Arial" pitchFamily="34" charset="0"/>
                <a:cs typeface="Arial" pitchFamily="34" charset="0"/>
              </a:rPr>
              <a:t>1. Gà Rừng và Chồn là đôi bạn thân nhưng Chồn vẫn ngầm coi thường bạn. Một hôm, Chồn hỏi Gà Rừng:</a:t>
            </a:r>
          </a:p>
          <a:p>
            <a:pPr marL="822960" lvl="0" indent="-514350" algn="just">
              <a:spcBef>
                <a:spcPct val="0"/>
              </a:spcBef>
              <a:spcAft>
                <a:spcPts val="600"/>
              </a:spcAft>
              <a:defRPr/>
            </a:pPr>
            <a:r>
              <a:rPr lang="en-US" sz="2800">
                <a:solidFill>
                  <a:schemeClr val="tx2">
                    <a:lumMod val="75000"/>
                  </a:schemeClr>
                </a:solidFill>
                <a:latin typeface="Arial" pitchFamily="34" charset="0"/>
                <a:cs typeface="Arial" pitchFamily="34" charset="0"/>
              </a:rPr>
              <a:t>          -Cậu có bao nhiêu trí khôn?</a:t>
            </a:r>
          </a:p>
          <a:p>
            <a:pPr marL="822960" lvl="0" indent="-514350" algn="just">
              <a:spcBef>
                <a:spcPct val="0"/>
              </a:spcBef>
              <a:spcAft>
                <a:spcPts val="600"/>
              </a:spcAft>
              <a:defRPr/>
            </a:pPr>
            <a:r>
              <a:rPr lang="en-US" sz="2800">
                <a:solidFill>
                  <a:schemeClr val="tx2">
                    <a:lumMod val="75000"/>
                  </a:schemeClr>
                </a:solidFill>
                <a:latin typeface="Arial" pitchFamily="34" charset="0"/>
                <a:cs typeface="Arial" pitchFamily="34" charset="0"/>
              </a:rPr>
              <a:t>          -Mình chỉ có một thôi.</a:t>
            </a:r>
          </a:p>
          <a:p>
            <a:pPr marL="822960" lvl="0" indent="-514350" algn="just">
              <a:spcBef>
                <a:spcPct val="0"/>
              </a:spcBef>
              <a:spcAft>
                <a:spcPts val="600"/>
              </a:spcAft>
              <a:defRPr/>
            </a:pPr>
            <a:r>
              <a:rPr lang="en-US" sz="2800">
                <a:solidFill>
                  <a:schemeClr val="tx2">
                    <a:lumMod val="75000"/>
                  </a:schemeClr>
                </a:solidFill>
                <a:latin typeface="Arial" pitchFamily="34" charset="0"/>
                <a:cs typeface="Arial" pitchFamily="34" charset="0"/>
              </a:rPr>
              <a:t>          -Ít thế sao? Mình thì có hàng trăm.</a:t>
            </a:r>
          </a:p>
        </p:txBody>
      </p:sp>
      <p:sp>
        <p:nvSpPr>
          <p:cNvPr id="9" name="Rounded Rectangle 8"/>
          <p:cNvSpPr/>
          <p:nvPr/>
        </p:nvSpPr>
        <p:spPr>
          <a:xfrm>
            <a:off x="69275" y="3124200"/>
            <a:ext cx="8998525" cy="7620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r>
              <a:rPr lang="en-US" sz="2400" smtClean="0">
                <a:latin typeface="Arial" pitchFamily="34" charset="0"/>
                <a:cs typeface="Arial" pitchFamily="34" charset="0"/>
              </a:rPr>
              <a:t>Tìm những câu nói lên thái độ của Chồn coi thường Gà Rừng?</a:t>
            </a:r>
            <a:endParaRPr lang="en-US" sz="2400" dirty="0">
              <a:latin typeface="Arial" pitchFamily="34" charset="0"/>
              <a:cs typeface="Arial" pitchFamily="34" charset="0"/>
            </a:endParaRPr>
          </a:p>
        </p:txBody>
      </p:sp>
      <p:sp>
        <p:nvSpPr>
          <p:cNvPr id="11" name="Rounded Rectangle 10"/>
          <p:cNvSpPr/>
          <p:nvPr/>
        </p:nvSpPr>
        <p:spPr>
          <a:xfrm>
            <a:off x="304800" y="4495800"/>
            <a:ext cx="2743200" cy="1905000"/>
          </a:xfrm>
          <a:prstGeom prst="roundRect">
            <a:avLst/>
          </a:prstGeom>
          <a:solidFill>
            <a:srgbClr val="0070C0"/>
          </a:solidFill>
        </p:spPr>
        <p:style>
          <a:lnRef idx="3">
            <a:schemeClr val="lt1"/>
          </a:lnRef>
          <a:fillRef idx="1">
            <a:schemeClr val="accent5"/>
          </a:fillRef>
          <a:effectRef idx="1">
            <a:schemeClr val="accent5"/>
          </a:effectRef>
          <a:fontRef idx="minor">
            <a:schemeClr val="lt1"/>
          </a:fontRef>
        </p:style>
        <p:txBody>
          <a:bodyPr rtlCol="0" anchor="ctr"/>
          <a:lstStyle/>
          <a:p>
            <a:r>
              <a:rPr lang="en-US" sz="2400">
                <a:latin typeface="Arial" pitchFamily="34" charset="0"/>
                <a:cs typeface="Arial" pitchFamily="34" charset="0"/>
              </a:rPr>
              <a:t>N</a:t>
            </a:r>
            <a:r>
              <a:rPr lang="en-US" sz="2400" smtClean="0">
                <a:latin typeface="Arial" pitchFamily="34" charset="0"/>
                <a:cs typeface="Arial" pitchFamily="34" charset="0"/>
              </a:rPr>
              <a:t>hững </a:t>
            </a:r>
            <a:r>
              <a:rPr lang="en-US" sz="2400">
                <a:latin typeface="Arial" pitchFamily="34" charset="0"/>
                <a:cs typeface="Arial" pitchFamily="34" charset="0"/>
              </a:rPr>
              <a:t>câu nói lên thái độ của Chồn coi thường Gà </a:t>
            </a:r>
            <a:r>
              <a:rPr lang="en-US" sz="2400" smtClean="0">
                <a:latin typeface="Arial" pitchFamily="34" charset="0"/>
                <a:cs typeface="Arial" pitchFamily="34" charset="0"/>
              </a:rPr>
              <a:t>Rừng:</a:t>
            </a:r>
            <a:endParaRPr lang="en-US" sz="2400" dirty="0">
              <a:latin typeface="Arial" pitchFamily="34" charset="0"/>
              <a:cs typeface="Arial" pitchFamily="34" charset="0"/>
            </a:endParaRPr>
          </a:p>
        </p:txBody>
      </p:sp>
      <p:sp>
        <p:nvSpPr>
          <p:cNvPr id="12" name="Rounded Rectangle 11"/>
          <p:cNvSpPr/>
          <p:nvPr/>
        </p:nvSpPr>
        <p:spPr>
          <a:xfrm>
            <a:off x="3716480" y="4267200"/>
            <a:ext cx="5316685" cy="737755"/>
          </a:xfrm>
          <a:prstGeom prst="roundRect">
            <a:avLst/>
          </a:prstGeom>
          <a:solidFill>
            <a:srgbClr val="00B05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Chồn vẫn ngầm coi thường bạn</a:t>
            </a:r>
            <a:endParaRPr lang="en-US" sz="2800" dirty="0">
              <a:solidFill>
                <a:schemeClr val="bg1"/>
              </a:solidFill>
              <a:latin typeface="Arial" pitchFamily="34" charset="0"/>
              <a:cs typeface="Arial" pitchFamily="34" charset="0"/>
            </a:endParaRPr>
          </a:p>
        </p:txBody>
      </p:sp>
      <p:sp>
        <p:nvSpPr>
          <p:cNvPr id="15" name="Rounded Rectangle 14"/>
          <p:cNvSpPr/>
          <p:nvPr/>
        </p:nvSpPr>
        <p:spPr>
          <a:xfrm>
            <a:off x="3716480" y="5067300"/>
            <a:ext cx="4911439" cy="762000"/>
          </a:xfrm>
          <a:prstGeom prst="roundRect">
            <a:avLst/>
          </a:prstGeom>
          <a:solidFill>
            <a:srgbClr val="00B05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Ít thế sao?</a:t>
            </a:r>
            <a:endParaRPr lang="en-US" sz="2800" dirty="0">
              <a:solidFill>
                <a:schemeClr val="bg1"/>
              </a:solidFill>
              <a:latin typeface="Arial" pitchFamily="34" charset="0"/>
              <a:cs typeface="Arial" pitchFamily="34" charset="0"/>
            </a:endParaRPr>
          </a:p>
        </p:txBody>
      </p:sp>
      <p:cxnSp>
        <p:nvCxnSpPr>
          <p:cNvPr id="16" name="Straight Arrow Connector 15"/>
          <p:cNvCxnSpPr>
            <a:stCxn id="11" idx="3"/>
            <a:endCxn id="12" idx="1"/>
          </p:cNvCxnSpPr>
          <p:nvPr/>
        </p:nvCxnSpPr>
        <p:spPr>
          <a:xfrm flipV="1">
            <a:off x="3048000" y="4636078"/>
            <a:ext cx="668480" cy="81222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11" idx="3"/>
            <a:endCxn id="15" idx="1"/>
          </p:cNvCxnSpPr>
          <p:nvPr/>
        </p:nvCxnSpPr>
        <p:spPr>
          <a:xfrm>
            <a:off x="3048000" y="5448300"/>
            <a:ext cx="66848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3927761" y="5922818"/>
            <a:ext cx="5105404" cy="762000"/>
          </a:xfrm>
          <a:prstGeom prst="roundRect">
            <a:avLst/>
          </a:prstGeom>
          <a:solidFill>
            <a:srgbClr val="00B050"/>
          </a:solidFill>
        </p:spPr>
        <p:style>
          <a:lnRef idx="3">
            <a:schemeClr val="lt1"/>
          </a:lnRef>
          <a:fillRef idx="1">
            <a:schemeClr val="accent3"/>
          </a:fillRef>
          <a:effectRef idx="1">
            <a:schemeClr val="accent3"/>
          </a:effectRef>
          <a:fontRef idx="minor">
            <a:schemeClr val="lt1"/>
          </a:fontRef>
        </p:style>
        <p:txBody>
          <a:bodyPr rtlCol="0" anchor="ctr"/>
          <a:lstStyle/>
          <a:p>
            <a:r>
              <a:rPr lang="en-US" sz="2800" smtClean="0">
                <a:solidFill>
                  <a:schemeClr val="bg1"/>
                </a:solidFill>
                <a:latin typeface="Arial" pitchFamily="34" charset="0"/>
                <a:cs typeface="Arial" pitchFamily="34" charset="0"/>
              </a:rPr>
              <a:t>Mình thì có hàng trăm.</a:t>
            </a:r>
            <a:endParaRPr lang="en-US" sz="2800" dirty="0">
              <a:solidFill>
                <a:schemeClr val="bg1"/>
              </a:solidFill>
              <a:latin typeface="Arial" pitchFamily="34" charset="0"/>
              <a:cs typeface="Arial" pitchFamily="34" charset="0"/>
            </a:endParaRPr>
          </a:p>
        </p:txBody>
      </p:sp>
      <p:cxnSp>
        <p:nvCxnSpPr>
          <p:cNvPr id="19" name="Straight Arrow Connector 18"/>
          <p:cNvCxnSpPr>
            <a:stCxn id="11" idx="3"/>
            <a:endCxn id="18" idx="1"/>
          </p:cNvCxnSpPr>
          <p:nvPr/>
        </p:nvCxnSpPr>
        <p:spPr>
          <a:xfrm>
            <a:off x="3048000" y="5448300"/>
            <a:ext cx="879761" cy="85551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16703588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childTnLst>
                          </p:cTn>
                        </p:par>
                        <p:par>
                          <p:cTn id="18" fill="hold">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ipe(left)">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down)">
                                      <p:cBhvr>
                                        <p:cTn id="26" dur="500"/>
                                        <p:tgtEl>
                                          <p:spTgt spid="17"/>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ipe(left)">
                                      <p:cBhvr>
                                        <p:cTn id="30" dur="500"/>
                                        <p:tgtEl>
                                          <p:spTgt spid="15"/>
                                        </p:tgtEl>
                                      </p:cBhvr>
                                    </p:animEffect>
                                  </p:childTnLst>
                                </p:cTn>
                              </p:par>
                            </p:childTnLst>
                          </p:cTn>
                        </p:par>
                        <p:par>
                          <p:cTn id="31" fill="hold">
                            <p:stCondLst>
                              <p:cond delay="1000"/>
                            </p:stCondLst>
                            <p:childTnLst>
                              <p:par>
                                <p:cTn id="32" presetID="22" presetClass="entr" presetSubtype="8" fill="hold" grpId="0" nodeType="after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wipe(left)">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wipe(down)">
                                      <p:cBhvr>
                                        <p:cTn id="3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5"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accent6">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 name="Rectangle 4"/>
          <p:cNvSpPr/>
          <p:nvPr/>
        </p:nvSpPr>
        <p:spPr>
          <a:xfrm>
            <a:off x="0" y="381000"/>
            <a:ext cx="9144000" cy="6476999"/>
          </a:xfrm>
          <a:prstGeom prst="rect">
            <a:avLst/>
          </a:prstGeom>
          <a:solidFill>
            <a:schemeClr val="accent5">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Oval 5"/>
          <p:cNvSpPr/>
          <p:nvPr/>
        </p:nvSpPr>
        <p:spPr>
          <a:xfrm>
            <a:off x="0" y="0"/>
            <a:ext cx="990600" cy="381000"/>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100" b="1" smtClean="0"/>
              <a:t>TUẦN 22</a:t>
            </a:r>
            <a:endParaRPr lang="en-US" sz="1100" b="1" dirty="0"/>
          </a:p>
        </p:txBody>
      </p:sp>
      <p:sp>
        <p:nvSpPr>
          <p:cNvPr id="7" name="Title 1"/>
          <p:cNvSpPr txBox="1">
            <a:spLocks/>
          </p:cNvSpPr>
          <p:nvPr/>
        </p:nvSpPr>
        <p:spPr>
          <a:xfrm>
            <a:off x="-609600" y="609600"/>
            <a:ext cx="9677400" cy="4267200"/>
          </a:xfrm>
          <a:prstGeom prst="rect">
            <a:avLst/>
          </a:prstGeom>
        </p:spPr>
        <p:txBody>
          <a:bodyPr vert="horz" lIns="91440" tIns="45720" rIns="91440" bIns="45720" rtlCol="0" anchor="ctr">
            <a:normAutofit fontScale="60000" lnSpcReduction="20000"/>
          </a:bodyPr>
          <a:lstStyle/>
          <a:p>
            <a:pPr marL="822960" lvl="0" indent="-514350" algn="just">
              <a:spcBef>
                <a:spcPct val="0"/>
              </a:spcBef>
              <a:spcAft>
                <a:spcPts val="600"/>
              </a:spcAft>
              <a:defRPr/>
            </a:pPr>
            <a:r>
              <a:rPr lang="en-US" sz="3300" smtClean="0">
                <a:solidFill>
                  <a:schemeClr val="tx2">
                    <a:lumMod val="75000"/>
                  </a:schemeClr>
                </a:solidFill>
                <a:latin typeface="Arial" pitchFamily="34" charset="0"/>
                <a:ea typeface="+mj-ea"/>
                <a:cs typeface="Arial" pitchFamily="34" charset="0"/>
              </a:rPr>
              <a:t>         </a:t>
            </a:r>
            <a:r>
              <a:rPr lang="en-US" sz="4400">
                <a:solidFill>
                  <a:schemeClr val="tx2">
                    <a:lumMod val="75000"/>
                  </a:schemeClr>
                </a:solidFill>
                <a:latin typeface="Arial" pitchFamily="34" charset="0"/>
                <a:cs typeface="Arial" pitchFamily="34" charset="0"/>
              </a:rPr>
              <a:t> 3.Đắn đo một lúc, Gà Rừng nghĩ ra một mẹo, ghé tai Chồn:</a:t>
            </a:r>
          </a:p>
          <a:p>
            <a:pPr marL="822960" lvl="0" indent="-514350" algn="just">
              <a:spcBef>
                <a:spcPct val="0"/>
              </a:spcBef>
              <a:spcAft>
                <a:spcPts val="600"/>
              </a:spcAft>
              <a:defRPr/>
            </a:pPr>
            <a:r>
              <a:rPr lang="en-US" sz="4400">
                <a:solidFill>
                  <a:schemeClr val="tx2">
                    <a:lumMod val="75000"/>
                  </a:schemeClr>
                </a:solidFill>
                <a:latin typeface="Arial" pitchFamily="34" charset="0"/>
                <a:cs typeface="Arial" pitchFamily="34" charset="0"/>
              </a:rPr>
              <a:t>             -Mình sẽ làm như thế, còn cậu cứ thế nhé!</a:t>
            </a:r>
          </a:p>
          <a:p>
            <a:pPr marL="822960" lvl="0" indent="-514350" algn="just">
              <a:spcBef>
                <a:spcPct val="0"/>
              </a:spcBef>
              <a:spcAft>
                <a:spcPts val="600"/>
              </a:spcAft>
              <a:defRPr/>
            </a:pPr>
            <a:r>
              <a:rPr lang="en-US" sz="4400">
                <a:solidFill>
                  <a:schemeClr val="tx2">
                    <a:lumMod val="75000"/>
                  </a:schemeClr>
                </a:solidFill>
                <a:latin typeface="Arial" pitchFamily="34" charset="0"/>
                <a:cs typeface="Arial" pitchFamily="34" charset="0"/>
              </a:rPr>
              <a:t>            Mọi chuyện xảy ra đúng như Gà Rừng dự đoán. Người thợ săn lôi Gà Rừng ra, thấy cứng đờ, tưởng Gà Rừng đã chết. Ông ta quẳng nó xuống đám cỏ, rồi thọc gậy vào hang bắt Chồn. Thình lình, Gà Rừng vùng chạy. Người thợ săn đuổi theo. Chỉ chờ thế, Chồn vọt ra, chạy biến vào rừng.</a:t>
            </a:r>
            <a:endParaRPr lang="en-US" sz="3600" dirty="0" smtClean="0">
              <a:solidFill>
                <a:schemeClr val="tx2">
                  <a:lumMod val="75000"/>
                </a:schemeClr>
              </a:solidFill>
              <a:latin typeface="Arial" pitchFamily="34" charset="0"/>
              <a:ea typeface="+mj-ea"/>
              <a:cs typeface="Arial" pitchFamily="34" charset="0"/>
            </a:endParaRPr>
          </a:p>
          <a:p>
            <a:pPr marL="514350" marR="0" lvl="0" indent="-514350" algn="just" defTabSz="914400" rtl="0" eaLnBrk="1" fontAlgn="auto" latinLnBrk="0" hangingPunct="1">
              <a:lnSpc>
                <a:spcPct val="100000"/>
              </a:lnSpc>
              <a:spcBef>
                <a:spcPct val="0"/>
              </a:spcBef>
              <a:spcAft>
                <a:spcPts val="0"/>
              </a:spcAft>
              <a:buClrTx/>
              <a:buSzTx/>
              <a:tabLst/>
              <a:defRPr/>
            </a:pPr>
            <a:r>
              <a:rPr lang="en-US" sz="3200" dirty="0" smtClean="0">
                <a:solidFill>
                  <a:schemeClr val="tx2">
                    <a:lumMod val="75000"/>
                  </a:schemeClr>
                </a:solidFill>
                <a:latin typeface="Arial" pitchFamily="34" charset="0"/>
                <a:ea typeface="+mj-ea"/>
                <a:cs typeface="Arial" pitchFamily="34" charset="0"/>
              </a:rPr>
              <a:t>             </a:t>
            </a:r>
          </a:p>
          <a:p>
            <a:pPr marL="514350" marR="0" lvl="0" indent="-514350" algn="just" defTabSz="914400" rtl="0" eaLnBrk="1" fontAlgn="auto" latinLnBrk="0" hangingPunct="1">
              <a:lnSpc>
                <a:spcPct val="100000"/>
              </a:lnSpc>
              <a:spcBef>
                <a:spcPct val="0"/>
              </a:spcBef>
              <a:spcAft>
                <a:spcPts val="0"/>
              </a:spcAft>
              <a:buClrTx/>
              <a:buSzTx/>
              <a:tabLst/>
              <a:defRPr/>
            </a:pPr>
            <a:r>
              <a:rPr lang="en-US" sz="2700" dirty="0" smtClean="0">
                <a:solidFill>
                  <a:schemeClr val="tx2">
                    <a:lumMod val="75000"/>
                  </a:schemeClr>
                </a:solidFill>
                <a:latin typeface="Arial" pitchFamily="34" charset="0"/>
                <a:ea typeface="+mj-ea"/>
                <a:cs typeface="Arial" pitchFamily="34" charset="0"/>
              </a:rPr>
              <a:t>           </a:t>
            </a:r>
          </a:p>
          <a:p>
            <a:pPr marL="514350" marR="0" lvl="0" indent="-514350" algn="just" defTabSz="914400" rtl="0" eaLnBrk="1" fontAlgn="auto" latinLnBrk="0" hangingPunct="1">
              <a:lnSpc>
                <a:spcPct val="100000"/>
              </a:lnSpc>
              <a:spcBef>
                <a:spcPct val="0"/>
              </a:spcBef>
              <a:spcAft>
                <a:spcPts val="0"/>
              </a:spcAft>
              <a:buClrTx/>
              <a:buSzTx/>
              <a:tabLst/>
              <a:defRPr/>
            </a:pPr>
            <a:endParaRPr lang="en-US" sz="2700" dirty="0" smtClean="0">
              <a:solidFill>
                <a:schemeClr val="tx2">
                  <a:lumMod val="75000"/>
                </a:schemeClr>
              </a:solidFill>
              <a:latin typeface="Arial" pitchFamily="34" charset="0"/>
              <a:ea typeface="+mj-ea"/>
              <a:cs typeface="Arial" pitchFamily="34" charset="0"/>
            </a:endParaRPr>
          </a:p>
          <a:p>
            <a:pPr marL="514350" marR="0" lvl="0" indent="-514350" algn="just" defTabSz="914400" rtl="0" eaLnBrk="1" fontAlgn="auto" latinLnBrk="0" hangingPunct="1">
              <a:lnSpc>
                <a:spcPct val="100000"/>
              </a:lnSpc>
              <a:spcBef>
                <a:spcPct val="0"/>
              </a:spcBef>
              <a:spcAft>
                <a:spcPts val="0"/>
              </a:spcAft>
              <a:buClrTx/>
              <a:buSzTx/>
              <a:tabLst/>
              <a:defRPr/>
            </a:pPr>
            <a:r>
              <a:rPr lang="en-US" sz="2100" dirty="0" smtClean="0">
                <a:solidFill>
                  <a:schemeClr val="tx2">
                    <a:lumMod val="75000"/>
                  </a:schemeClr>
                </a:solidFill>
                <a:latin typeface="Arial" pitchFamily="34" charset="0"/>
                <a:ea typeface="+mj-ea"/>
                <a:cs typeface="Arial" pitchFamily="34" charset="0"/>
              </a:rPr>
              <a:t>           </a:t>
            </a:r>
          </a:p>
          <a:p>
            <a:pPr marL="514350" marR="0" lvl="0" indent="-514350" algn="just" defTabSz="914400" rtl="0" eaLnBrk="1" fontAlgn="auto" latinLnBrk="0" hangingPunct="1">
              <a:lnSpc>
                <a:spcPct val="100000"/>
              </a:lnSpc>
              <a:spcBef>
                <a:spcPct val="0"/>
              </a:spcBef>
              <a:spcAft>
                <a:spcPts val="0"/>
              </a:spcAft>
              <a:buClrTx/>
              <a:buSzTx/>
              <a:tabLst/>
              <a:defRPr/>
            </a:pPr>
            <a:endParaRPr lang="en-US" sz="2100" dirty="0" smtClean="0">
              <a:solidFill>
                <a:schemeClr val="tx2">
                  <a:lumMod val="75000"/>
                </a:schemeClr>
              </a:solidFill>
              <a:latin typeface="Arial" pitchFamily="34" charset="0"/>
              <a:ea typeface="+mj-ea"/>
              <a:cs typeface="Arial" pitchFamily="34" charset="0"/>
            </a:endParaRPr>
          </a:p>
        </p:txBody>
      </p:sp>
      <p:sp>
        <p:nvSpPr>
          <p:cNvPr id="9" name="Rounded Rectangle 8"/>
          <p:cNvSpPr/>
          <p:nvPr/>
        </p:nvSpPr>
        <p:spPr>
          <a:xfrm>
            <a:off x="1427020" y="3810000"/>
            <a:ext cx="6283045" cy="762000"/>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r>
              <a:rPr lang="en-US" sz="3200" smtClean="0">
                <a:latin typeface="Arial" pitchFamily="34" charset="0"/>
                <a:cs typeface="Arial" pitchFamily="34" charset="0"/>
              </a:rPr>
              <a:t>Khi gặp nạn, Chồn như thế nào?</a:t>
            </a:r>
            <a:endParaRPr lang="en-US" sz="3200" dirty="0">
              <a:latin typeface="Arial" pitchFamily="34" charset="0"/>
              <a:cs typeface="Arial" pitchFamily="34" charset="0"/>
            </a:endParaRPr>
          </a:p>
        </p:txBody>
      </p:sp>
      <p:sp>
        <p:nvSpPr>
          <p:cNvPr id="10" name="Rounded Rectangle 9"/>
          <p:cNvSpPr/>
          <p:nvPr/>
        </p:nvSpPr>
        <p:spPr>
          <a:xfrm>
            <a:off x="263242" y="5334000"/>
            <a:ext cx="8610599" cy="121227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r>
              <a:rPr lang="en-US" sz="3200">
                <a:latin typeface="Arial" pitchFamily="34" charset="0"/>
                <a:cs typeface="Arial" pitchFamily="34" charset="0"/>
              </a:rPr>
              <a:t>Khi gặp nạn, </a:t>
            </a:r>
            <a:r>
              <a:rPr lang="en-US" sz="3200" smtClean="0">
                <a:latin typeface="Arial" pitchFamily="34" charset="0"/>
                <a:cs typeface="Arial" pitchFamily="34" charset="0"/>
              </a:rPr>
              <a:t>Chồn rất sợ hãi và chẳng nghĩ ra được điều gì.</a:t>
            </a:r>
            <a:endParaRPr lang="en-US" sz="3200" dirty="0">
              <a:solidFill>
                <a:srgbClr val="FFFF00"/>
              </a:solidFill>
            </a:endParaRPr>
          </a:p>
        </p:txBody>
      </p:sp>
      <p:sp>
        <p:nvSpPr>
          <p:cNvPr id="13" name="Rounded Rectangular Callout 12"/>
          <p:cNvSpPr/>
          <p:nvPr/>
        </p:nvSpPr>
        <p:spPr>
          <a:xfrm>
            <a:off x="96984" y="4648200"/>
            <a:ext cx="1371600" cy="457200"/>
          </a:xfrm>
          <a:prstGeom prst="wedgeRoundRectCallout">
            <a:avLst>
              <a:gd name="adj1" fmla="val 47854"/>
              <a:gd name="adj2" fmla="val 83712"/>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2000" b="1" dirty="0" err="1" smtClean="0"/>
              <a:t>Trả</a:t>
            </a:r>
            <a:r>
              <a:rPr lang="en-US" sz="2000" b="1" dirty="0" smtClean="0"/>
              <a:t> </a:t>
            </a:r>
            <a:r>
              <a:rPr lang="en-US" sz="2000" b="1" dirty="0" err="1" smtClean="0"/>
              <a:t>lời</a:t>
            </a:r>
            <a:r>
              <a:rPr lang="en-US" sz="2000" b="1" dirty="0" smtClean="0"/>
              <a:t>:</a:t>
            </a:r>
            <a:endParaRPr lang="en-US" sz="2000" b="1" dirty="0"/>
          </a:p>
        </p:txBody>
      </p:sp>
      <p:sp>
        <p:nvSpPr>
          <p:cNvPr id="11" name="TextBox 10"/>
          <p:cNvSpPr txBox="1"/>
          <p:nvPr/>
        </p:nvSpPr>
        <p:spPr>
          <a:xfrm>
            <a:off x="2362200" y="-20785"/>
            <a:ext cx="5181600" cy="830997"/>
          </a:xfrm>
          <a:prstGeom prst="rect">
            <a:avLst/>
          </a:prstGeom>
          <a:noFill/>
        </p:spPr>
        <p:txBody>
          <a:bodyPr wrap="square" rtlCol="0">
            <a:spAutoFit/>
          </a:bodyPr>
          <a:lstStyle/>
          <a:p>
            <a:r>
              <a:rPr lang="en-US" sz="2400" smtClean="0">
                <a:solidFill>
                  <a:srgbClr val="FF0000"/>
                </a:solidFill>
                <a:latin typeface="Arial" pitchFamily="34" charset="0"/>
                <a:cs typeface="Arial" pitchFamily="34" charset="0"/>
              </a:rPr>
              <a:t>Một trí khôn hơn trăm trí khôn</a:t>
            </a:r>
            <a:endParaRPr lang="en-US" sz="2400">
              <a:solidFill>
                <a:srgbClr val="FF0000"/>
              </a:solidFill>
              <a:latin typeface="Arial" pitchFamily="34" charset="0"/>
              <a:cs typeface="Arial" pitchFamily="34" charset="0"/>
            </a:endParaRPr>
          </a:p>
          <a:p>
            <a:endParaRPr lang="en-US" sz="2400" dirty="0">
              <a:solidFill>
                <a:srgbClr val="FF0000"/>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669</TotalTime>
  <Words>1199</Words>
  <Application>Microsoft Office PowerPoint</Application>
  <PresentationFormat>On-screen Show (4:3)</PresentationFormat>
  <Paragraphs>187</Paragraphs>
  <Slides>18</Slides>
  <Notes>0</Notes>
  <HiddenSlides>0</HiddenSlides>
  <MMClips>2</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Office Theme</vt:lpstr>
      <vt:lpstr>Flash Document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Administrator</cp:lastModifiedBy>
  <cp:revision>82</cp:revision>
  <dcterms:created xsi:type="dcterms:W3CDTF">2016-01-09T12:48:46Z</dcterms:created>
  <dcterms:modified xsi:type="dcterms:W3CDTF">2017-02-03T10:03:59Z</dcterms:modified>
</cp:coreProperties>
</file>